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2"/>
  </p:notesMasterIdLst>
  <p:sldIdLst>
    <p:sldId id="256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1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1FF7D"/>
    <a:srgbClr val="0AE41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3" autoAdjust="0"/>
    <p:restoredTop sz="94660"/>
  </p:normalViewPr>
  <p:slideViewPr>
    <p:cSldViewPr>
      <p:cViewPr varScale="1">
        <p:scale>
          <a:sx n="83" d="100"/>
          <a:sy n="83" d="100"/>
        </p:scale>
        <p:origin x="-4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../slides/slide4.xml"/><Relationship Id="rId7" Type="http://schemas.openxmlformats.org/officeDocument/2006/relationships/image" Target="../media/image3.jpeg"/><Relationship Id="rId2" Type="http://schemas.openxmlformats.org/officeDocument/2006/relationships/slide" Target="../slides/slide10.xml"/><Relationship Id="rId1" Type="http://schemas.openxmlformats.org/officeDocument/2006/relationships/slide" Target="../slides/slide5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slide" Target="../slides/slide9.xml"/><Relationship Id="rId9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2.xml"/><Relationship Id="rId4" Type="http://schemas.openxmlformats.org/officeDocument/2006/relationships/slide" Target="../slides/slide13.xm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F2116-5D7E-4934-8095-3B9E2F7EF6A5}" type="doc">
      <dgm:prSet loTypeId="urn:microsoft.com/office/officeart/2005/8/layout/vList3" loCatId="list" qsTypeId="urn:microsoft.com/office/officeart/2005/8/quickstyle/3d3" qsCatId="3D" csTypeId="urn:microsoft.com/office/officeart/2005/8/colors/colorful5" csCatId="colorful" phldr="1"/>
      <dgm:spPr/>
    </dgm:pt>
    <dgm:pt modelId="{6B94946C-2A19-43F5-B590-4E7B893C224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" action="ppaction://hlinkshowjump?jump=nextslide"/>
            </a:rPr>
            <a:t>По составу готового продукта </a:t>
          </a:r>
          <a:endParaRPr lang="ru-RU" dirty="0"/>
        </a:p>
      </dgm:t>
    </dgm:pt>
    <dgm:pt modelId="{D95F5DA3-0310-4D1E-A1D8-C9275E2EFF7F}" type="parTrans" cxnId="{9C911939-A9B1-45F5-AFD6-B8D5DDAE706A}">
      <dgm:prSet/>
      <dgm:spPr/>
      <dgm:t>
        <a:bodyPr/>
        <a:lstStyle/>
        <a:p>
          <a:endParaRPr lang="ru-RU"/>
        </a:p>
      </dgm:t>
    </dgm:pt>
    <dgm:pt modelId="{4A57114A-9154-4C75-B546-A3C6F183804F}" type="sibTrans" cxnId="{9C911939-A9B1-45F5-AFD6-B8D5DDAE706A}">
      <dgm:prSet/>
      <dgm:spPr/>
      <dgm:t>
        <a:bodyPr/>
        <a:lstStyle/>
        <a:p>
          <a:endParaRPr lang="ru-RU"/>
        </a:p>
      </dgm:t>
    </dgm:pt>
    <dgm:pt modelId="{F3CDA2A0-7694-4058-BDFD-1370823036F7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По роли организации производства</a:t>
          </a:r>
          <a:endParaRPr lang="ru-RU" dirty="0"/>
        </a:p>
      </dgm:t>
    </dgm:pt>
    <dgm:pt modelId="{0935B919-3FD9-4C2A-965C-04B2B915DF1B}" type="parTrans" cxnId="{0CF6E87E-A816-4F3B-8DA7-78FE71D4EDCB}">
      <dgm:prSet/>
      <dgm:spPr/>
      <dgm:t>
        <a:bodyPr/>
        <a:lstStyle/>
        <a:p>
          <a:endParaRPr lang="ru-RU"/>
        </a:p>
      </dgm:t>
    </dgm:pt>
    <dgm:pt modelId="{57505E82-53CB-4079-88C7-7883D0BEFCAD}" type="sibTrans" cxnId="{0CF6E87E-A816-4F3B-8DA7-78FE71D4EDCB}">
      <dgm:prSet/>
      <dgm:spPr/>
      <dgm:t>
        <a:bodyPr/>
        <a:lstStyle/>
        <a:p>
          <a:endParaRPr lang="ru-RU"/>
        </a:p>
      </dgm:t>
    </dgm:pt>
    <dgm:pt modelId="{6E776D44-FC1A-4A40-A8B1-FC3F36105256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По типам производства</a:t>
          </a:r>
          <a:endParaRPr lang="ru-RU" dirty="0"/>
        </a:p>
      </dgm:t>
    </dgm:pt>
    <dgm:pt modelId="{BBD7D57B-02FC-49A2-8FF9-2B6BCAC0B969}" type="parTrans" cxnId="{4A030BB2-29B8-4375-8CCA-1301800D73AC}">
      <dgm:prSet/>
      <dgm:spPr/>
      <dgm:t>
        <a:bodyPr/>
        <a:lstStyle/>
        <a:p>
          <a:endParaRPr lang="ru-RU"/>
        </a:p>
      </dgm:t>
    </dgm:pt>
    <dgm:pt modelId="{63FC98A6-ABAE-406A-96CE-FB6C84E305F9}" type="sibTrans" cxnId="{4A030BB2-29B8-4375-8CCA-1301800D73AC}">
      <dgm:prSet/>
      <dgm:spPr/>
      <dgm:t>
        <a:bodyPr/>
        <a:lstStyle/>
        <a:p>
          <a:endParaRPr lang="ru-RU"/>
        </a:p>
      </dgm:t>
    </dgm:pt>
    <dgm:pt modelId="{EF80C7BE-83CA-4607-8AD0-4FF71A4166CC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По характеру воздействия на сырьё</a:t>
          </a:r>
          <a:endParaRPr lang="ru-RU" dirty="0"/>
        </a:p>
      </dgm:t>
    </dgm:pt>
    <dgm:pt modelId="{91B681A3-4BF9-4E6A-947C-66996B3EBE2B}" type="parTrans" cxnId="{06282748-CB45-4560-8D18-D1DC1B15A8B4}">
      <dgm:prSet/>
      <dgm:spPr/>
      <dgm:t>
        <a:bodyPr/>
        <a:lstStyle/>
        <a:p>
          <a:endParaRPr lang="ru-RU"/>
        </a:p>
      </dgm:t>
    </dgm:pt>
    <dgm:pt modelId="{58570DF3-9026-4648-A3C9-98C8AA603506}" type="sibTrans" cxnId="{06282748-CB45-4560-8D18-D1DC1B15A8B4}">
      <dgm:prSet/>
      <dgm:spPr/>
      <dgm:t>
        <a:bodyPr/>
        <a:lstStyle/>
        <a:p>
          <a:endParaRPr lang="ru-RU"/>
        </a:p>
      </dgm:t>
    </dgm:pt>
    <dgm:pt modelId="{F0542F17-6491-4412-BA7C-749AC22353FD}">
      <dgm:prSet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По степени непрерывности</a:t>
          </a:r>
          <a:endParaRPr lang="ru-RU" dirty="0"/>
        </a:p>
      </dgm:t>
    </dgm:pt>
    <dgm:pt modelId="{D44085A2-DAA5-4F40-A368-76D682ADED7C}" type="parTrans" cxnId="{13B1B06D-D87F-40D5-9D2C-4D384349F642}">
      <dgm:prSet/>
      <dgm:spPr/>
      <dgm:t>
        <a:bodyPr/>
        <a:lstStyle/>
        <a:p>
          <a:endParaRPr lang="ru-RU"/>
        </a:p>
      </dgm:t>
    </dgm:pt>
    <dgm:pt modelId="{DD3FAFDB-FD70-41DF-999F-3EAF77AAF724}" type="sibTrans" cxnId="{13B1B06D-D87F-40D5-9D2C-4D384349F642}">
      <dgm:prSet/>
      <dgm:spPr/>
      <dgm:t>
        <a:bodyPr/>
        <a:lstStyle/>
        <a:p>
          <a:endParaRPr lang="ru-RU"/>
        </a:p>
      </dgm:t>
    </dgm:pt>
    <dgm:pt modelId="{1B7C7C54-7FE8-4EED-A9A4-96B8AE9DFCD9}" type="pres">
      <dgm:prSet presAssocID="{4A9F2116-5D7E-4934-8095-3B9E2F7EF6A5}" presName="linearFlow" presStyleCnt="0">
        <dgm:presLayoutVars>
          <dgm:dir/>
          <dgm:resizeHandles val="exact"/>
        </dgm:presLayoutVars>
      </dgm:prSet>
      <dgm:spPr/>
    </dgm:pt>
    <dgm:pt modelId="{333CF5FE-B980-40F6-AAA6-F4D4D3D4BEE9}" type="pres">
      <dgm:prSet presAssocID="{6B94946C-2A19-43F5-B590-4E7B893C2246}" presName="composite" presStyleCnt="0"/>
      <dgm:spPr/>
    </dgm:pt>
    <dgm:pt modelId="{6BAA0233-AEED-4CF8-8A64-80D7B2846D61}" type="pres">
      <dgm:prSet presAssocID="{6B94946C-2A19-43F5-B590-4E7B893C2246}" presName="imgShp" presStyleLbl="fgImgPlace1" presStyleIdx="0" presStyleCnt="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62FF625F-7F4B-44ED-B039-878D3497898C}" type="pres">
      <dgm:prSet presAssocID="{6B94946C-2A19-43F5-B590-4E7B893C2246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D457C6-570E-4AF3-9E92-4CB51197CFA2}" type="pres">
      <dgm:prSet presAssocID="{4A57114A-9154-4C75-B546-A3C6F183804F}" presName="spacing" presStyleCnt="0"/>
      <dgm:spPr/>
    </dgm:pt>
    <dgm:pt modelId="{48531136-3421-4875-9921-9B468C4C1A0C}" type="pres">
      <dgm:prSet presAssocID="{EF80C7BE-83CA-4607-8AD0-4FF71A4166CC}" presName="composite" presStyleCnt="0"/>
      <dgm:spPr/>
    </dgm:pt>
    <dgm:pt modelId="{BF63CE3F-AEC8-4155-8E16-11E22D19404C}" type="pres">
      <dgm:prSet presAssocID="{EF80C7BE-83CA-4607-8AD0-4FF71A4166CC}" presName="imgShp" presStyleLbl="fgImgPlace1" presStyleIdx="1" presStyleCnt="5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8B8D9479-7AE0-458F-9E03-171D7F298203}" type="pres">
      <dgm:prSet presAssocID="{EF80C7BE-83CA-4607-8AD0-4FF71A4166CC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BBB44-F879-4C02-96CA-D7F0BDFCD225}" type="pres">
      <dgm:prSet presAssocID="{58570DF3-9026-4648-A3C9-98C8AA603506}" presName="spacing" presStyleCnt="0"/>
      <dgm:spPr/>
    </dgm:pt>
    <dgm:pt modelId="{C6481917-1BCB-4CE9-9F46-67DE3FBAE9C3}" type="pres">
      <dgm:prSet presAssocID="{F3CDA2A0-7694-4058-BDFD-1370823036F7}" presName="composite" presStyleCnt="0"/>
      <dgm:spPr/>
    </dgm:pt>
    <dgm:pt modelId="{49BEFED9-1D12-48C3-89A0-F18AC456FD4C}" type="pres">
      <dgm:prSet presAssocID="{F3CDA2A0-7694-4058-BDFD-1370823036F7}" presName="imgShp" presStyleLbl="fgImgPlace1" presStyleIdx="2" presStyleCnt="5"/>
      <dgm:spPr>
        <a:blipFill rotWithShape="0">
          <a:blip xmlns:r="http://schemas.openxmlformats.org/officeDocument/2006/relationships" r:embed="rId7"/>
          <a:stretch>
            <a:fillRect/>
          </a:stretch>
        </a:blipFill>
      </dgm:spPr>
    </dgm:pt>
    <dgm:pt modelId="{B9D358FE-F892-444A-8394-E7A3FD9352DD}" type="pres">
      <dgm:prSet presAssocID="{F3CDA2A0-7694-4058-BDFD-1370823036F7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C6CAC3-DF01-419F-BDED-A8C4C1E571AC}" type="pres">
      <dgm:prSet presAssocID="{57505E82-53CB-4079-88C7-7883D0BEFCAD}" presName="spacing" presStyleCnt="0"/>
      <dgm:spPr/>
    </dgm:pt>
    <dgm:pt modelId="{9E890C33-7F79-4779-8A6A-419E09D497F6}" type="pres">
      <dgm:prSet presAssocID="{F0542F17-6491-4412-BA7C-749AC22353FD}" presName="composite" presStyleCnt="0"/>
      <dgm:spPr/>
    </dgm:pt>
    <dgm:pt modelId="{8E2F133D-68B6-49EC-AF34-9F1FDFF6C9F3}" type="pres">
      <dgm:prSet presAssocID="{F0542F17-6491-4412-BA7C-749AC22353FD}" presName="imgShp" presStyleLbl="fgImgPlace1" presStyleIdx="3" presStyleCnt="5"/>
      <dgm:spPr>
        <a:blipFill rotWithShape="0">
          <a:blip xmlns:r="http://schemas.openxmlformats.org/officeDocument/2006/relationships" r:embed="rId8"/>
          <a:stretch>
            <a:fillRect/>
          </a:stretch>
        </a:blipFill>
      </dgm:spPr>
    </dgm:pt>
    <dgm:pt modelId="{23968AD7-6696-4D50-935E-E2C23C664E39}" type="pres">
      <dgm:prSet presAssocID="{F0542F17-6491-4412-BA7C-749AC22353FD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DC240-9E16-43BA-8E6A-7AC2C69C7326}" type="pres">
      <dgm:prSet presAssocID="{DD3FAFDB-FD70-41DF-999F-3EAF77AAF724}" presName="spacing" presStyleCnt="0"/>
      <dgm:spPr/>
    </dgm:pt>
    <dgm:pt modelId="{DF523B8B-A8B4-444A-9209-349365F7144E}" type="pres">
      <dgm:prSet presAssocID="{6E776D44-FC1A-4A40-A8B1-FC3F36105256}" presName="composite" presStyleCnt="0"/>
      <dgm:spPr/>
    </dgm:pt>
    <dgm:pt modelId="{A2930AFC-2AB8-464F-9DA6-C398B1A9F3CC}" type="pres">
      <dgm:prSet presAssocID="{6E776D44-FC1A-4A40-A8B1-FC3F36105256}" presName="imgShp" presStyleLbl="fgImgPlace1" presStyleIdx="4" presStyleCnt="5"/>
      <dgm:spPr>
        <a:blipFill rotWithShape="0">
          <a:blip xmlns:r="http://schemas.openxmlformats.org/officeDocument/2006/relationships" r:embed="rId9"/>
          <a:stretch>
            <a:fillRect/>
          </a:stretch>
        </a:blipFill>
      </dgm:spPr>
    </dgm:pt>
    <dgm:pt modelId="{45344F9B-43AA-4964-AD50-D97B9FB5DDC7}" type="pres">
      <dgm:prSet presAssocID="{6E776D44-FC1A-4A40-A8B1-FC3F36105256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148DB2-3743-4ABC-9FE5-9FDFE20D81D9}" type="presOf" srcId="{6B94946C-2A19-43F5-B590-4E7B893C2246}" destId="{62FF625F-7F4B-44ED-B039-878D3497898C}" srcOrd="0" destOrd="0" presId="urn:microsoft.com/office/officeart/2005/8/layout/vList3"/>
    <dgm:cxn modelId="{9C911939-A9B1-45F5-AFD6-B8D5DDAE706A}" srcId="{4A9F2116-5D7E-4934-8095-3B9E2F7EF6A5}" destId="{6B94946C-2A19-43F5-B590-4E7B893C2246}" srcOrd="0" destOrd="0" parTransId="{D95F5DA3-0310-4D1E-A1D8-C9275E2EFF7F}" sibTransId="{4A57114A-9154-4C75-B546-A3C6F183804F}"/>
    <dgm:cxn modelId="{E46B737F-F04F-4CD0-B781-8D6BD76CBBB5}" type="presOf" srcId="{EF80C7BE-83CA-4607-8AD0-4FF71A4166CC}" destId="{8B8D9479-7AE0-458F-9E03-171D7F298203}" srcOrd="0" destOrd="0" presId="urn:microsoft.com/office/officeart/2005/8/layout/vList3"/>
    <dgm:cxn modelId="{06282748-CB45-4560-8D18-D1DC1B15A8B4}" srcId="{4A9F2116-5D7E-4934-8095-3B9E2F7EF6A5}" destId="{EF80C7BE-83CA-4607-8AD0-4FF71A4166CC}" srcOrd="1" destOrd="0" parTransId="{91B681A3-4BF9-4E6A-947C-66996B3EBE2B}" sibTransId="{58570DF3-9026-4648-A3C9-98C8AA603506}"/>
    <dgm:cxn modelId="{4A030BB2-29B8-4375-8CCA-1301800D73AC}" srcId="{4A9F2116-5D7E-4934-8095-3B9E2F7EF6A5}" destId="{6E776D44-FC1A-4A40-A8B1-FC3F36105256}" srcOrd="4" destOrd="0" parTransId="{BBD7D57B-02FC-49A2-8FF9-2B6BCAC0B969}" sibTransId="{63FC98A6-ABAE-406A-96CE-FB6C84E305F9}"/>
    <dgm:cxn modelId="{0CF6E87E-A816-4F3B-8DA7-78FE71D4EDCB}" srcId="{4A9F2116-5D7E-4934-8095-3B9E2F7EF6A5}" destId="{F3CDA2A0-7694-4058-BDFD-1370823036F7}" srcOrd="2" destOrd="0" parTransId="{0935B919-3FD9-4C2A-965C-04B2B915DF1B}" sibTransId="{57505E82-53CB-4079-88C7-7883D0BEFCAD}"/>
    <dgm:cxn modelId="{0524228A-DF1F-4469-AA2D-883F5BA20BD6}" type="presOf" srcId="{F3CDA2A0-7694-4058-BDFD-1370823036F7}" destId="{B9D358FE-F892-444A-8394-E7A3FD9352DD}" srcOrd="0" destOrd="0" presId="urn:microsoft.com/office/officeart/2005/8/layout/vList3"/>
    <dgm:cxn modelId="{F7088EF2-76F2-421B-A8C9-DDFA44E2DBA8}" type="presOf" srcId="{6E776D44-FC1A-4A40-A8B1-FC3F36105256}" destId="{45344F9B-43AA-4964-AD50-D97B9FB5DDC7}" srcOrd="0" destOrd="0" presId="urn:microsoft.com/office/officeart/2005/8/layout/vList3"/>
    <dgm:cxn modelId="{13B1B06D-D87F-40D5-9D2C-4D384349F642}" srcId="{4A9F2116-5D7E-4934-8095-3B9E2F7EF6A5}" destId="{F0542F17-6491-4412-BA7C-749AC22353FD}" srcOrd="3" destOrd="0" parTransId="{D44085A2-DAA5-4F40-A368-76D682ADED7C}" sibTransId="{DD3FAFDB-FD70-41DF-999F-3EAF77AAF724}"/>
    <dgm:cxn modelId="{FB9B7CBB-BC7E-42C1-872D-35CF7661E344}" type="presOf" srcId="{4A9F2116-5D7E-4934-8095-3B9E2F7EF6A5}" destId="{1B7C7C54-7FE8-4EED-A9A4-96B8AE9DFCD9}" srcOrd="0" destOrd="0" presId="urn:microsoft.com/office/officeart/2005/8/layout/vList3"/>
    <dgm:cxn modelId="{16050883-6519-4FBA-BEE0-0817E033DA73}" type="presOf" srcId="{F0542F17-6491-4412-BA7C-749AC22353FD}" destId="{23968AD7-6696-4D50-935E-E2C23C664E39}" srcOrd="0" destOrd="0" presId="urn:microsoft.com/office/officeart/2005/8/layout/vList3"/>
    <dgm:cxn modelId="{6A80ED8D-DF23-4AE4-A040-ACB402E094ED}" type="presParOf" srcId="{1B7C7C54-7FE8-4EED-A9A4-96B8AE9DFCD9}" destId="{333CF5FE-B980-40F6-AAA6-F4D4D3D4BEE9}" srcOrd="0" destOrd="0" presId="urn:microsoft.com/office/officeart/2005/8/layout/vList3"/>
    <dgm:cxn modelId="{5A999FEC-288E-432F-9EE0-95F9312D04EB}" type="presParOf" srcId="{333CF5FE-B980-40F6-AAA6-F4D4D3D4BEE9}" destId="{6BAA0233-AEED-4CF8-8A64-80D7B2846D61}" srcOrd="0" destOrd="0" presId="urn:microsoft.com/office/officeart/2005/8/layout/vList3"/>
    <dgm:cxn modelId="{6F02578D-B436-4EF2-9572-57FC267A0AC6}" type="presParOf" srcId="{333CF5FE-B980-40F6-AAA6-F4D4D3D4BEE9}" destId="{62FF625F-7F4B-44ED-B039-878D3497898C}" srcOrd="1" destOrd="0" presId="urn:microsoft.com/office/officeart/2005/8/layout/vList3"/>
    <dgm:cxn modelId="{0CAACD88-AD61-4955-A8DB-4881B011F87F}" type="presParOf" srcId="{1B7C7C54-7FE8-4EED-A9A4-96B8AE9DFCD9}" destId="{C9D457C6-570E-4AF3-9E92-4CB51197CFA2}" srcOrd="1" destOrd="0" presId="urn:microsoft.com/office/officeart/2005/8/layout/vList3"/>
    <dgm:cxn modelId="{90D1E9DF-53E1-46FA-99D7-146EF76DA5E8}" type="presParOf" srcId="{1B7C7C54-7FE8-4EED-A9A4-96B8AE9DFCD9}" destId="{48531136-3421-4875-9921-9B468C4C1A0C}" srcOrd="2" destOrd="0" presId="urn:microsoft.com/office/officeart/2005/8/layout/vList3"/>
    <dgm:cxn modelId="{23A57FB2-7397-4569-B266-12AFC8A401B1}" type="presParOf" srcId="{48531136-3421-4875-9921-9B468C4C1A0C}" destId="{BF63CE3F-AEC8-4155-8E16-11E22D19404C}" srcOrd="0" destOrd="0" presId="urn:microsoft.com/office/officeart/2005/8/layout/vList3"/>
    <dgm:cxn modelId="{23D41B90-909F-4A44-91D1-5945DC5CFA26}" type="presParOf" srcId="{48531136-3421-4875-9921-9B468C4C1A0C}" destId="{8B8D9479-7AE0-458F-9E03-171D7F298203}" srcOrd="1" destOrd="0" presId="urn:microsoft.com/office/officeart/2005/8/layout/vList3"/>
    <dgm:cxn modelId="{D319C817-47B0-46B0-9729-5DA03A6CF849}" type="presParOf" srcId="{1B7C7C54-7FE8-4EED-A9A4-96B8AE9DFCD9}" destId="{45BBBB44-F879-4C02-96CA-D7F0BDFCD225}" srcOrd="3" destOrd="0" presId="urn:microsoft.com/office/officeart/2005/8/layout/vList3"/>
    <dgm:cxn modelId="{3129FCBA-7941-45A3-AE48-0C89ADC4A387}" type="presParOf" srcId="{1B7C7C54-7FE8-4EED-A9A4-96B8AE9DFCD9}" destId="{C6481917-1BCB-4CE9-9F46-67DE3FBAE9C3}" srcOrd="4" destOrd="0" presId="urn:microsoft.com/office/officeart/2005/8/layout/vList3"/>
    <dgm:cxn modelId="{F74CD809-7CA5-4863-ACC4-164C2B59683A}" type="presParOf" srcId="{C6481917-1BCB-4CE9-9F46-67DE3FBAE9C3}" destId="{49BEFED9-1D12-48C3-89A0-F18AC456FD4C}" srcOrd="0" destOrd="0" presId="urn:microsoft.com/office/officeart/2005/8/layout/vList3"/>
    <dgm:cxn modelId="{71938A74-603E-4F0F-81D3-0996D9D56C79}" type="presParOf" srcId="{C6481917-1BCB-4CE9-9F46-67DE3FBAE9C3}" destId="{B9D358FE-F892-444A-8394-E7A3FD9352DD}" srcOrd="1" destOrd="0" presId="urn:microsoft.com/office/officeart/2005/8/layout/vList3"/>
    <dgm:cxn modelId="{5819C391-BF9C-4F4C-97A5-59B72E1BC531}" type="presParOf" srcId="{1B7C7C54-7FE8-4EED-A9A4-96B8AE9DFCD9}" destId="{3BC6CAC3-DF01-419F-BDED-A8C4C1E571AC}" srcOrd="5" destOrd="0" presId="urn:microsoft.com/office/officeart/2005/8/layout/vList3"/>
    <dgm:cxn modelId="{78648ACF-A574-4614-807C-D7D54C53790D}" type="presParOf" srcId="{1B7C7C54-7FE8-4EED-A9A4-96B8AE9DFCD9}" destId="{9E890C33-7F79-4779-8A6A-419E09D497F6}" srcOrd="6" destOrd="0" presId="urn:microsoft.com/office/officeart/2005/8/layout/vList3"/>
    <dgm:cxn modelId="{B0B64276-6FB5-4557-A47D-EE121351EA59}" type="presParOf" srcId="{9E890C33-7F79-4779-8A6A-419E09D497F6}" destId="{8E2F133D-68B6-49EC-AF34-9F1FDFF6C9F3}" srcOrd="0" destOrd="0" presId="urn:microsoft.com/office/officeart/2005/8/layout/vList3"/>
    <dgm:cxn modelId="{D49DC9C1-92D7-45F2-86AE-BDD7CE1A138D}" type="presParOf" srcId="{9E890C33-7F79-4779-8A6A-419E09D497F6}" destId="{23968AD7-6696-4D50-935E-E2C23C664E39}" srcOrd="1" destOrd="0" presId="urn:microsoft.com/office/officeart/2005/8/layout/vList3"/>
    <dgm:cxn modelId="{FF4268CF-F19D-4AF4-992F-4B26955F4303}" type="presParOf" srcId="{1B7C7C54-7FE8-4EED-A9A4-96B8AE9DFCD9}" destId="{B6BDC240-9E16-43BA-8E6A-7AC2C69C7326}" srcOrd="7" destOrd="0" presId="urn:microsoft.com/office/officeart/2005/8/layout/vList3"/>
    <dgm:cxn modelId="{5D7A4B58-6970-425D-8DA6-10BBA272227E}" type="presParOf" srcId="{1B7C7C54-7FE8-4EED-A9A4-96B8AE9DFCD9}" destId="{DF523B8B-A8B4-444A-9209-349365F7144E}" srcOrd="8" destOrd="0" presId="urn:microsoft.com/office/officeart/2005/8/layout/vList3"/>
    <dgm:cxn modelId="{33127857-8CC5-4B4F-8F1D-D0ED5493F92A}" type="presParOf" srcId="{DF523B8B-A8B4-444A-9209-349365F7144E}" destId="{A2930AFC-2AB8-464F-9DA6-C398B1A9F3CC}" srcOrd="0" destOrd="0" presId="urn:microsoft.com/office/officeart/2005/8/layout/vList3"/>
    <dgm:cxn modelId="{F6999921-3C02-4AFE-BCF6-B1FCE144EA18}" type="presParOf" srcId="{DF523B8B-A8B4-444A-9209-349365F7144E}" destId="{45344F9B-43AA-4964-AD50-D97B9FB5DDC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BD80AD-E18B-4EAB-B603-2B4DB2A4FB87}" type="doc">
      <dgm:prSet loTypeId="urn:microsoft.com/office/officeart/2005/8/layout/hierarchy1" loCatId="hierarchy" qsTypeId="urn:microsoft.com/office/officeart/2005/8/quickstyle/3d3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D8A5E4EB-742C-4352-9FF2-DF00D42ADBFD}">
      <dgm:prSet phldrT="[Текст]" custT="1"/>
      <dgm:spPr>
        <a:ln>
          <a:solidFill>
            <a:srgbClr val="0AE41F"/>
          </a:solidFill>
        </a:ln>
      </dgm:spPr>
      <dgm:t>
        <a:bodyPr/>
        <a:lstStyle/>
        <a:p>
          <a:r>
            <a:rPr lang="ru-RU" sz="3200" dirty="0" smtClean="0">
              <a:hlinkClick xmlns:r="http://schemas.openxmlformats.org/officeDocument/2006/relationships" r:id="rId1" action="ppaction://hlinksldjump"/>
            </a:rPr>
            <a:t>По роли в  организации производства продукции</a:t>
          </a:r>
          <a:endParaRPr lang="ru-RU" sz="3200" dirty="0"/>
        </a:p>
      </dgm:t>
    </dgm:pt>
    <dgm:pt modelId="{42CE67C8-E24E-4061-8372-47FBDB9DF00E}" type="parTrans" cxnId="{F1D5C335-EB86-4BA6-86B0-424D2101FDD0}">
      <dgm:prSet/>
      <dgm:spPr/>
      <dgm:t>
        <a:bodyPr/>
        <a:lstStyle/>
        <a:p>
          <a:endParaRPr lang="ru-RU"/>
        </a:p>
      </dgm:t>
    </dgm:pt>
    <dgm:pt modelId="{6E750AE8-563A-404C-AC9E-144DADD613AA}" type="sibTrans" cxnId="{F1D5C335-EB86-4BA6-86B0-424D2101FDD0}">
      <dgm:prSet/>
      <dgm:spPr/>
      <dgm:t>
        <a:bodyPr/>
        <a:lstStyle/>
        <a:p>
          <a:endParaRPr lang="ru-RU"/>
        </a:p>
      </dgm:t>
    </dgm:pt>
    <dgm:pt modelId="{C63F4C5D-C34A-4D7C-93BD-1763B5AB8784}">
      <dgm:prSet phldrT="[Текст]" custT="1"/>
      <dgm:spPr>
        <a:ln>
          <a:solidFill>
            <a:srgbClr val="0AE41F"/>
          </a:solidFill>
        </a:ln>
      </dgm:spPr>
      <dgm:t>
        <a:bodyPr/>
        <a:lstStyle/>
        <a:p>
          <a:r>
            <a:rPr lang="ru-RU" sz="2400" dirty="0" smtClean="0"/>
            <a:t>Основные процессы производства</a:t>
          </a:r>
          <a:endParaRPr lang="ru-RU" sz="2400" dirty="0"/>
        </a:p>
      </dgm:t>
    </dgm:pt>
    <dgm:pt modelId="{6B01F3B5-2A67-4D84-9EB7-DC58DEA18513}" type="parTrans" cxnId="{CE2982A8-EA2D-4CAA-9526-08D5D76F079A}">
      <dgm:prSet/>
      <dgm:spPr/>
      <dgm:t>
        <a:bodyPr/>
        <a:lstStyle/>
        <a:p>
          <a:endParaRPr lang="ru-RU"/>
        </a:p>
      </dgm:t>
    </dgm:pt>
    <dgm:pt modelId="{7322C353-3518-4DA2-82A7-9AF82FF3A7EC}" type="sibTrans" cxnId="{CE2982A8-EA2D-4CAA-9526-08D5D76F079A}">
      <dgm:prSet/>
      <dgm:spPr/>
      <dgm:t>
        <a:bodyPr/>
        <a:lstStyle/>
        <a:p>
          <a:endParaRPr lang="ru-RU"/>
        </a:p>
      </dgm:t>
    </dgm:pt>
    <dgm:pt modelId="{3B85BC47-2152-45DE-A4FF-B27BF44A2761}">
      <dgm:prSet phldrT="[Текст]" custT="1"/>
      <dgm:spPr>
        <a:ln>
          <a:solidFill>
            <a:srgbClr val="0AE41F"/>
          </a:solidFill>
        </a:ln>
      </dgm:spPr>
      <dgm:t>
        <a:bodyPr/>
        <a:lstStyle/>
        <a:p>
          <a:r>
            <a:rPr lang="ru-RU" sz="2400" dirty="0" smtClean="0"/>
            <a:t>Вспомогательные процессы производства</a:t>
          </a:r>
          <a:endParaRPr lang="ru-RU" sz="2400" dirty="0"/>
        </a:p>
      </dgm:t>
    </dgm:pt>
    <dgm:pt modelId="{A6E18157-A083-4E42-9F63-A62D1077CB4E}" type="parTrans" cxnId="{FB399B3A-CC1C-4A77-B7AB-3177623CCFE3}">
      <dgm:prSet/>
      <dgm:spPr/>
      <dgm:t>
        <a:bodyPr/>
        <a:lstStyle/>
        <a:p>
          <a:endParaRPr lang="ru-RU"/>
        </a:p>
      </dgm:t>
    </dgm:pt>
    <dgm:pt modelId="{CB1B001D-ACC9-4EAB-88D9-22F60E9BA6B2}" type="sibTrans" cxnId="{FB399B3A-CC1C-4A77-B7AB-3177623CCFE3}">
      <dgm:prSet/>
      <dgm:spPr/>
      <dgm:t>
        <a:bodyPr/>
        <a:lstStyle/>
        <a:p>
          <a:endParaRPr lang="ru-RU"/>
        </a:p>
      </dgm:t>
    </dgm:pt>
    <dgm:pt modelId="{714B7421-C166-4042-936A-59140EA995EA}">
      <dgm:prSet custT="1"/>
      <dgm:spPr>
        <a:ln>
          <a:solidFill>
            <a:srgbClr val="0AE41F"/>
          </a:solidFill>
        </a:ln>
      </dgm:spPr>
      <dgm:t>
        <a:bodyPr/>
        <a:lstStyle/>
        <a:p>
          <a:r>
            <a:rPr lang="ru-RU" sz="2400" dirty="0" smtClean="0"/>
            <a:t>Обслуживающие процессы производства</a:t>
          </a:r>
          <a:endParaRPr lang="ru-RU" sz="2400" dirty="0"/>
        </a:p>
      </dgm:t>
    </dgm:pt>
    <dgm:pt modelId="{80593BBF-C8B1-4816-B1A8-1798F0460BB1}" type="parTrans" cxnId="{4C8AE5B5-9251-4472-85E4-D56677B9745D}">
      <dgm:prSet/>
      <dgm:spPr/>
      <dgm:t>
        <a:bodyPr/>
        <a:lstStyle/>
        <a:p>
          <a:endParaRPr lang="ru-RU"/>
        </a:p>
      </dgm:t>
    </dgm:pt>
    <dgm:pt modelId="{19C77604-09DD-4F9E-8652-805EC229A430}" type="sibTrans" cxnId="{4C8AE5B5-9251-4472-85E4-D56677B9745D}">
      <dgm:prSet/>
      <dgm:spPr/>
      <dgm:t>
        <a:bodyPr/>
        <a:lstStyle/>
        <a:p>
          <a:endParaRPr lang="ru-RU"/>
        </a:p>
      </dgm:t>
    </dgm:pt>
    <dgm:pt modelId="{B0025ED0-971D-4F39-98CE-DFB0F343B045}" type="pres">
      <dgm:prSet presAssocID="{05BD80AD-E18B-4EAB-B603-2B4DB2A4FB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D81E72E-8516-4940-AEA3-1CEAE05364DA}" type="pres">
      <dgm:prSet presAssocID="{D8A5E4EB-742C-4352-9FF2-DF00D42ADBFD}" presName="hierRoot1" presStyleCnt="0"/>
      <dgm:spPr/>
    </dgm:pt>
    <dgm:pt modelId="{AA1603A2-DF69-4D4E-A66C-3E323E67E669}" type="pres">
      <dgm:prSet presAssocID="{D8A5E4EB-742C-4352-9FF2-DF00D42ADBFD}" presName="composite" presStyleCnt="0"/>
      <dgm:spPr/>
    </dgm:pt>
    <dgm:pt modelId="{A432A7B5-AFB4-4AC4-8913-3A0A2E137CE4}" type="pres">
      <dgm:prSet presAssocID="{D8A5E4EB-742C-4352-9FF2-DF00D42ADBFD}" presName="background" presStyleLbl="node0" presStyleIdx="0" presStyleCnt="1"/>
      <dgm:spPr>
        <a:solidFill>
          <a:srgbClr val="0AE41F">
            <a:alpha val="80000"/>
          </a:srgbClr>
        </a:solidFill>
        <a:ln>
          <a:solidFill>
            <a:srgbClr val="0AE41F"/>
          </a:solidFill>
        </a:ln>
      </dgm:spPr>
    </dgm:pt>
    <dgm:pt modelId="{9A268F35-813C-41DA-955B-4299AEF765E7}" type="pres">
      <dgm:prSet presAssocID="{D8A5E4EB-742C-4352-9FF2-DF00D42ADBFD}" presName="text" presStyleLbl="fgAcc0" presStyleIdx="0" presStyleCnt="1" custScaleX="286395" custScaleY="166058" custLinFactNeighborX="-4900" custLinFactNeighborY="-538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AD9CFB-497A-469D-BA70-EF98380CF6A8}" type="pres">
      <dgm:prSet presAssocID="{D8A5E4EB-742C-4352-9FF2-DF00D42ADBFD}" presName="hierChild2" presStyleCnt="0"/>
      <dgm:spPr/>
    </dgm:pt>
    <dgm:pt modelId="{6E73912D-C84A-425E-B150-4D7847781F28}" type="pres">
      <dgm:prSet presAssocID="{6B01F3B5-2A67-4D84-9EB7-DC58DEA18513}" presName="Name10" presStyleLbl="parChTrans1D2" presStyleIdx="0" presStyleCnt="3"/>
      <dgm:spPr/>
      <dgm:t>
        <a:bodyPr/>
        <a:lstStyle/>
        <a:p>
          <a:endParaRPr lang="ru-RU"/>
        </a:p>
      </dgm:t>
    </dgm:pt>
    <dgm:pt modelId="{E59AE986-9CE5-4402-9B4E-F094AE08B745}" type="pres">
      <dgm:prSet presAssocID="{C63F4C5D-C34A-4D7C-93BD-1763B5AB8784}" presName="hierRoot2" presStyleCnt="0"/>
      <dgm:spPr/>
    </dgm:pt>
    <dgm:pt modelId="{06BF8142-2244-4ACE-9F60-CB25199863F0}" type="pres">
      <dgm:prSet presAssocID="{C63F4C5D-C34A-4D7C-93BD-1763B5AB8784}" presName="composite2" presStyleCnt="0"/>
      <dgm:spPr/>
    </dgm:pt>
    <dgm:pt modelId="{131FE92A-3C2E-421D-9049-65927110A54D}" type="pres">
      <dgm:prSet presAssocID="{C63F4C5D-C34A-4D7C-93BD-1763B5AB8784}" presName="background2" presStyleLbl="node2" presStyleIdx="0" presStyleCnt="3"/>
      <dgm:spPr>
        <a:solidFill>
          <a:srgbClr val="0AE41F">
            <a:alpha val="70000"/>
          </a:srgbClr>
        </a:solidFill>
        <a:ln>
          <a:solidFill>
            <a:srgbClr val="0AE41F"/>
          </a:solidFill>
        </a:ln>
      </dgm:spPr>
    </dgm:pt>
    <dgm:pt modelId="{BA22B24A-727D-4447-8001-7249B92649CA}" type="pres">
      <dgm:prSet presAssocID="{C63F4C5D-C34A-4D7C-93BD-1763B5AB878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DCB08-7C2A-4007-8EEE-BE2502C956CD}" type="pres">
      <dgm:prSet presAssocID="{C63F4C5D-C34A-4D7C-93BD-1763B5AB8784}" presName="hierChild3" presStyleCnt="0"/>
      <dgm:spPr/>
    </dgm:pt>
    <dgm:pt modelId="{1FD58410-CF92-4619-AA1A-8FBA8E002EE9}" type="pres">
      <dgm:prSet presAssocID="{A6E18157-A083-4E42-9F63-A62D1077CB4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E5CCA4CC-6830-4E4A-A0F3-BC698FF86FFC}" type="pres">
      <dgm:prSet presAssocID="{3B85BC47-2152-45DE-A4FF-B27BF44A2761}" presName="hierRoot2" presStyleCnt="0"/>
      <dgm:spPr/>
    </dgm:pt>
    <dgm:pt modelId="{BAE81C77-EC34-4FDF-9046-F22D6AF43F98}" type="pres">
      <dgm:prSet presAssocID="{3B85BC47-2152-45DE-A4FF-B27BF44A2761}" presName="composite2" presStyleCnt="0"/>
      <dgm:spPr/>
    </dgm:pt>
    <dgm:pt modelId="{6B801BCD-1B33-438A-B5AC-427FA821F142}" type="pres">
      <dgm:prSet presAssocID="{3B85BC47-2152-45DE-A4FF-B27BF44A2761}" presName="background2" presStyleLbl="node2" presStyleIdx="1" presStyleCnt="3"/>
      <dgm:spPr>
        <a:solidFill>
          <a:srgbClr val="0AE41F">
            <a:alpha val="70000"/>
          </a:srgbClr>
        </a:solidFill>
        <a:ln>
          <a:solidFill>
            <a:srgbClr val="0AE41F"/>
          </a:solidFill>
        </a:ln>
      </dgm:spPr>
    </dgm:pt>
    <dgm:pt modelId="{C7CC3F3B-7F23-4C6A-B6ED-921C1B13B1DB}" type="pres">
      <dgm:prSet presAssocID="{3B85BC47-2152-45DE-A4FF-B27BF44A2761}" presName="text2" presStyleLbl="fgAcc2" presStyleIdx="1" presStyleCnt="3" custScaleX="1247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75AEB31-6E32-48E6-A6E2-3C9DC63CDA03}" type="pres">
      <dgm:prSet presAssocID="{3B85BC47-2152-45DE-A4FF-B27BF44A2761}" presName="hierChild3" presStyleCnt="0"/>
      <dgm:spPr/>
    </dgm:pt>
    <dgm:pt modelId="{B2526102-3DBC-46A2-9E10-E6788216C182}" type="pres">
      <dgm:prSet presAssocID="{80593BBF-C8B1-4816-B1A8-1798F0460BB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2510CBC-111B-40C5-8B7C-2B101696C488}" type="pres">
      <dgm:prSet presAssocID="{714B7421-C166-4042-936A-59140EA995EA}" presName="hierRoot2" presStyleCnt="0"/>
      <dgm:spPr/>
    </dgm:pt>
    <dgm:pt modelId="{CCDD1B68-9E46-4BC3-877F-3F5441B2EFD3}" type="pres">
      <dgm:prSet presAssocID="{714B7421-C166-4042-936A-59140EA995EA}" presName="composite2" presStyleCnt="0"/>
      <dgm:spPr/>
    </dgm:pt>
    <dgm:pt modelId="{E46868B5-133D-4423-9311-399B725D7F2E}" type="pres">
      <dgm:prSet presAssocID="{714B7421-C166-4042-936A-59140EA995EA}" presName="background2" presStyleLbl="node2" presStyleIdx="2" presStyleCnt="3"/>
      <dgm:spPr>
        <a:solidFill>
          <a:srgbClr val="0AE41F">
            <a:alpha val="70000"/>
          </a:srgbClr>
        </a:solidFill>
        <a:ln>
          <a:solidFill>
            <a:srgbClr val="0AE41F"/>
          </a:solidFill>
        </a:ln>
      </dgm:spPr>
    </dgm:pt>
    <dgm:pt modelId="{1548969E-33C0-4D22-9479-3F9BC136DF75}" type="pres">
      <dgm:prSet presAssocID="{714B7421-C166-4042-936A-59140EA995EA}" presName="text2" presStyleLbl="fgAcc2" presStyleIdx="2" presStyleCnt="3" custScaleX="1211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3B3E3F-C687-4275-A1D6-393C7D8D23BE}" type="pres">
      <dgm:prSet presAssocID="{714B7421-C166-4042-936A-59140EA995EA}" presName="hierChild3" presStyleCnt="0"/>
      <dgm:spPr/>
    </dgm:pt>
  </dgm:ptLst>
  <dgm:cxnLst>
    <dgm:cxn modelId="{71F97E75-2690-41EC-92D4-211111BD1FD1}" type="presOf" srcId="{A6E18157-A083-4E42-9F63-A62D1077CB4E}" destId="{1FD58410-CF92-4619-AA1A-8FBA8E002EE9}" srcOrd="0" destOrd="0" presId="urn:microsoft.com/office/officeart/2005/8/layout/hierarchy1"/>
    <dgm:cxn modelId="{999EB02C-D20E-4F2D-B7F6-F56FE40D4893}" type="presOf" srcId="{6B01F3B5-2A67-4D84-9EB7-DC58DEA18513}" destId="{6E73912D-C84A-425E-B150-4D7847781F28}" srcOrd="0" destOrd="0" presId="urn:microsoft.com/office/officeart/2005/8/layout/hierarchy1"/>
    <dgm:cxn modelId="{CE2982A8-EA2D-4CAA-9526-08D5D76F079A}" srcId="{D8A5E4EB-742C-4352-9FF2-DF00D42ADBFD}" destId="{C63F4C5D-C34A-4D7C-93BD-1763B5AB8784}" srcOrd="0" destOrd="0" parTransId="{6B01F3B5-2A67-4D84-9EB7-DC58DEA18513}" sibTransId="{7322C353-3518-4DA2-82A7-9AF82FF3A7EC}"/>
    <dgm:cxn modelId="{FB399B3A-CC1C-4A77-B7AB-3177623CCFE3}" srcId="{D8A5E4EB-742C-4352-9FF2-DF00D42ADBFD}" destId="{3B85BC47-2152-45DE-A4FF-B27BF44A2761}" srcOrd="1" destOrd="0" parTransId="{A6E18157-A083-4E42-9F63-A62D1077CB4E}" sibTransId="{CB1B001D-ACC9-4EAB-88D9-22F60E9BA6B2}"/>
    <dgm:cxn modelId="{F1D5C335-EB86-4BA6-86B0-424D2101FDD0}" srcId="{05BD80AD-E18B-4EAB-B603-2B4DB2A4FB87}" destId="{D8A5E4EB-742C-4352-9FF2-DF00D42ADBFD}" srcOrd="0" destOrd="0" parTransId="{42CE67C8-E24E-4061-8372-47FBDB9DF00E}" sibTransId="{6E750AE8-563A-404C-AC9E-144DADD613AA}"/>
    <dgm:cxn modelId="{9CA178BE-2F5E-4C19-9EC2-2F5592D51EFD}" type="presOf" srcId="{3B85BC47-2152-45DE-A4FF-B27BF44A2761}" destId="{C7CC3F3B-7F23-4C6A-B6ED-921C1B13B1DB}" srcOrd="0" destOrd="0" presId="urn:microsoft.com/office/officeart/2005/8/layout/hierarchy1"/>
    <dgm:cxn modelId="{4C8AE5B5-9251-4472-85E4-D56677B9745D}" srcId="{D8A5E4EB-742C-4352-9FF2-DF00D42ADBFD}" destId="{714B7421-C166-4042-936A-59140EA995EA}" srcOrd="2" destOrd="0" parTransId="{80593BBF-C8B1-4816-B1A8-1798F0460BB1}" sibTransId="{19C77604-09DD-4F9E-8652-805EC229A430}"/>
    <dgm:cxn modelId="{DCBB6CDF-AD10-4EFA-B0CE-03E57152919C}" type="presOf" srcId="{80593BBF-C8B1-4816-B1A8-1798F0460BB1}" destId="{B2526102-3DBC-46A2-9E10-E6788216C182}" srcOrd="0" destOrd="0" presId="urn:microsoft.com/office/officeart/2005/8/layout/hierarchy1"/>
    <dgm:cxn modelId="{A258BC80-58CF-4251-BFBE-E29A048B1F69}" type="presOf" srcId="{05BD80AD-E18B-4EAB-B603-2B4DB2A4FB87}" destId="{B0025ED0-971D-4F39-98CE-DFB0F343B045}" srcOrd="0" destOrd="0" presId="urn:microsoft.com/office/officeart/2005/8/layout/hierarchy1"/>
    <dgm:cxn modelId="{5935287F-95A6-4256-9801-22FCB28D7F45}" type="presOf" srcId="{714B7421-C166-4042-936A-59140EA995EA}" destId="{1548969E-33C0-4D22-9479-3F9BC136DF75}" srcOrd="0" destOrd="0" presId="urn:microsoft.com/office/officeart/2005/8/layout/hierarchy1"/>
    <dgm:cxn modelId="{DEE277F8-144A-4BE5-8071-C690E2BBC32C}" type="presOf" srcId="{D8A5E4EB-742C-4352-9FF2-DF00D42ADBFD}" destId="{9A268F35-813C-41DA-955B-4299AEF765E7}" srcOrd="0" destOrd="0" presId="urn:microsoft.com/office/officeart/2005/8/layout/hierarchy1"/>
    <dgm:cxn modelId="{BC727DA7-1977-4A5D-A4E4-19B6F6176E4F}" type="presOf" srcId="{C63F4C5D-C34A-4D7C-93BD-1763B5AB8784}" destId="{BA22B24A-727D-4447-8001-7249B92649CA}" srcOrd="0" destOrd="0" presId="urn:microsoft.com/office/officeart/2005/8/layout/hierarchy1"/>
    <dgm:cxn modelId="{1F9878DC-8575-4109-A811-173844E9C432}" type="presParOf" srcId="{B0025ED0-971D-4F39-98CE-DFB0F343B045}" destId="{6D81E72E-8516-4940-AEA3-1CEAE05364DA}" srcOrd="0" destOrd="0" presId="urn:microsoft.com/office/officeart/2005/8/layout/hierarchy1"/>
    <dgm:cxn modelId="{E603A419-4692-4E50-B735-35293025F04F}" type="presParOf" srcId="{6D81E72E-8516-4940-AEA3-1CEAE05364DA}" destId="{AA1603A2-DF69-4D4E-A66C-3E323E67E669}" srcOrd="0" destOrd="0" presId="urn:microsoft.com/office/officeart/2005/8/layout/hierarchy1"/>
    <dgm:cxn modelId="{6AC482E6-A2F2-4E78-AD88-33539395230F}" type="presParOf" srcId="{AA1603A2-DF69-4D4E-A66C-3E323E67E669}" destId="{A432A7B5-AFB4-4AC4-8913-3A0A2E137CE4}" srcOrd="0" destOrd="0" presId="urn:microsoft.com/office/officeart/2005/8/layout/hierarchy1"/>
    <dgm:cxn modelId="{7FA1E56A-A695-4E7A-8A11-2CFC928E66D4}" type="presParOf" srcId="{AA1603A2-DF69-4D4E-A66C-3E323E67E669}" destId="{9A268F35-813C-41DA-955B-4299AEF765E7}" srcOrd="1" destOrd="0" presId="urn:microsoft.com/office/officeart/2005/8/layout/hierarchy1"/>
    <dgm:cxn modelId="{07F9EAB8-671F-434B-8445-A5F08EDF163B}" type="presParOf" srcId="{6D81E72E-8516-4940-AEA3-1CEAE05364DA}" destId="{34AD9CFB-497A-469D-BA70-EF98380CF6A8}" srcOrd="1" destOrd="0" presId="urn:microsoft.com/office/officeart/2005/8/layout/hierarchy1"/>
    <dgm:cxn modelId="{58D8435C-7C29-4A99-BA89-CFF4F6AC5420}" type="presParOf" srcId="{34AD9CFB-497A-469D-BA70-EF98380CF6A8}" destId="{6E73912D-C84A-425E-B150-4D7847781F28}" srcOrd="0" destOrd="0" presId="urn:microsoft.com/office/officeart/2005/8/layout/hierarchy1"/>
    <dgm:cxn modelId="{8B20CC41-780A-49BB-B449-CDD7074B9627}" type="presParOf" srcId="{34AD9CFB-497A-469D-BA70-EF98380CF6A8}" destId="{E59AE986-9CE5-4402-9B4E-F094AE08B745}" srcOrd="1" destOrd="0" presId="urn:microsoft.com/office/officeart/2005/8/layout/hierarchy1"/>
    <dgm:cxn modelId="{52C6B835-6C33-4E74-9F0D-3F39FF4FDF8A}" type="presParOf" srcId="{E59AE986-9CE5-4402-9B4E-F094AE08B745}" destId="{06BF8142-2244-4ACE-9F60-CB25199863F0}" srcOrd="0" destOrd="0" presId="urn:microsoft.com/office/officeart/2005/8/layout/hierarchy1"/>
    <dgm:cxn modelId="{2ABDC9E7-9366-4070-AC0F-C598EDFBE1EF}" type="presParOf" srcId="{06BF8142-2244-4ACE-9F60-CB25199863F0}" destId="{131FE92A-3C2E-421D-9049-65927110A54D}" srcOrd="0" destOrd="0" presId="urn:microsoft.com/office/officeart/2005/8/layout/hierarchy1"/>
    <dgm:cxn modelId="{1AEF2FFC-5A3F-496B-BC72-27DCF910F60A}" type="presParOf" srcId="{06BF8142-2244-4ACE-9F60-CB25199863F0}" destId="{BA22B24A-727D-4447-8001-7249B92649CA}" srcOrd="1" destOrd="0" presId="urn:microsoft.com/office/officeart/2005/8/layout/hierarchy1"/>
    <dgm:cxn modelId="{63940E25-48CB-4E6D-88A7-F4BCA8842A78}" type="presParOf" srcId="{E59AE986-9CE5-4402-9B4E-F094AE08B745}" destId="{CC1DCB08-7C2A-4007-8EEE-BE2502C956CD}" srcOrd="1" destOrd="0" presId="urn:microsoft.com/office/officeart/2005/8/layout/hierarchy1"/>
    <dgm:cxn modelId="{65E5C60C-67E5-4E12-BC38-51F608AC00E0}" type="presParOf" srcId="{34AD9CFB-497A-469D-BA70-EF98380CF6A8}" destId="{1FD58410-CF92-4619-AA1A-8FBA8E002EE9}" srcOrd="2" destOrd="0" presId="urn:microsoft.com/office/officeart/2005/8/layout/hierarchy1"/>
    <dgm:cxn modelId="{A9389BB6-048D-4CE8-9303-25BCAF93893C}" type="presParOf" srcId="{34AD9CFB-497A-469D-BA70-EF98380CF6A8}" destId="{E5CCA4CC-6830-4E4A-A0F3-BC698FF86FFC}" srcOrd="3" destOrd="0" presId="urn:microsoft.com/office/officeart/2005/8/layout/hierarchy1"/>
    <dgm:cxn modelId="{4E5EFAC6-A5D4-4137-B159-64DFAF214DE1}" type="presParOf" srcId="{E5CCA4CC-6830-4E4A-A0F3-BC698FF86FFC}" destId="{BAE81C77-EC34-4FDF-9046-F22D6AF43F98}" srcOrd="0" destOrd="0" presId="urn:microsoft.com/office/officeart/2005/8/layout/hierarchy1"/>
    <dgm:cxn modelId="{EAC23DDB-B7BE-42BD-93CA-1FD689BBB63C}" type="presParOf" srcId="{BAE81C77-EC34-4FDF-9046-F22D6AF43F98}" destId="{6B801BCD-1B33-438A-B5AC-427FA821F142}" srcOrd="0" destOrd="0" presId="urn:microsoft.com/office/officeart/2005/8/layout/hierarchy1"/>
    <dgm:cxn modelId="{EB63E730-2FB1-46A5-BD3C-EB6A21E57E9E}" type="presParOf" srcId="{BAE81C77-EC34-4FDF-9046-F22D6AF43F98}" destId="{C7CC3F3B-7F23-4C6A-B6ED-921C1B13B1DB}" srcOrd="1" destOrd="0" presId="urn:microsoft.com/office/officeart/2005/8/layout/hierarchy1"/>
    <dgm:cxn modelId="{2198DA71-1292-4FF3-A60A-368265FC66EE}" type="presParOf" srcId="{E5CCA4CC-6830-4E4A-A0F3-BC698FF86FFC}" destId="{875AEB31-6E32-48E6-A6E2-3C9DC63CDA03}" srcOrd="1" destOrd="0" presId="urn:microsoft.com/office/officeart/2005/8/layout/hierarchy1"/>
    <dgm:cxn modelId="{0E5E06C8-417E-4619-AEB8-CFCEE4551C87}" type="presParOf" srcId="{34AD9CFB-497A-469D-BA70-EF98380CF6A8}" destId="{B2526102-3DBC-46A2-9E10-E6788216C182}" srcOrd="4" destOrd="0" presId="urn:microsoft.com/office/officeart/2005/8/layout/hierarchy1"/>
    <dgm:cxn modelId="{6DBED1AA-F284-4195-9010-246C9CBDDE6C}" type="presParOf" srcId="{34AD9CFB-497A-469D-BA70-EF98380CF6A8}" destId="{E2510CBC-111B-40C5-8B7C-2B101696C488}" srcOrd="5" destOrd="0" presId="urn:microsoft.com/office/officeart/2005/8/layout/hierarchy1"/>
    <dgm:cxn modelId="{3D417DC8-F593-48E7-8726-1AD7FAB7BD8E}" type="presParOf" srcId="{E2510CBC-111B-40C5-8B7C-2B101696C488}" destId="{CCDD1B68-9E46-4BC3-877F-3F5441B2EFD3}" srcOrd="0" destOrd="0" presId="urn:microsoft.com/office/officeart/2005/8/layout/hierarchy1"/>
    <dgm:cxn modelId="{7BD7D474-E347-4A4B-AE23-C92C44D6146D}" type="presParOf" srcId="{CCDD1B68-9E46-4BC3-877F-3F5441B2EFD3}" destId="{E46868B5-133D-4423-9311-399B725D7F2E}" srcOrd="0" destOrd="0" presId="urn:microsoft.com/office/officeart/2005/8/layout/hierarchy1"/>
    <dgm:cxn modelId="{384DBDDA-6C18-443C-B2F8-2928D6177AF3}" type="presParOf" srcId="{CCDD1B68-9E46-4BC3-877F-3F5441B2EFD3}" destId="{1548969E-33C0-4D22-9479-3F9BC136DF75}" srcOrd="1" destOrd="0" presId="urn:microsoft.com/office/officeart/2005/8/layout/hierarchy1"/>
    <dgm:cxn modelId="{87D0EE25-7559-458A-8C3E-A567B6923CA6}" type="presParOf" srcId="{E2510CBC-111B-40C5-8B7C-2B101696C488}" destId="{F33B3E3F-C687-4275-A1D6-393C7D8D23B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F9C943-31DA-48B0-A44A-C1D9925B38B1}" type="doc">
      <dgm:prSet loTypeId="urn:microsoft.com/office/officeart/2005/8/layout/hierarchy1" loCatId="hierarchy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E2C38233-5EB3-40DD-80EF-EAFAF2F092DA}">
      <dgm:prSet phldrT="[Текст]" custT="1"/>
      <dgm:spPr/>
      <dgm:t>
        <a:bodyPr/>
        <a:lstStyle/>
        <a:p>
          <a:r>
            <a:rPr lang="ru-RU" sz="2400" i="1" dirty="0" smtClean="0">
              <a:hlinkClick xmlns:r="http://schemas.openxmlformats.org/officeDocument/2006/relationships" r:id="rId1" action="ppaction://hlinksldjump"/>
            </a:rPr>
            <a:t>По типам производства </a:t>
          </a:r>
          <a:r>
            <a:rPr lang="ru-RU" sz="2400" dirty="0" smtClean="0">
              <a:hlinkClick xmlns:r="http://schemas.openxmlformats.org/officeDocument/2006/relationships" r:id="rId1" action="ppaction://hlinksldjump"/>
            </a:rPr>
            <a:t> понимается организационно-техническая характеристика производственного процесса, которая основывается на следующих признаках: количество и номенклатура выпускаемой  продукции, тип оборудования и характер загрузки рабочих мест</a:t>
          </a:r>
          <a:endParaRPr lang="ru-RU" sz="2400" dirty="0"/>
        </a:p>
      </dgm:t>
    </dgm:pt>
    <dgm:pt modelId="{06AE4E41-1729-4128-876F-811A5B04C2DE}" type="parTrans" cxnId="{544342F4-0A2F-48AA-8B4D-B8964ADE554F}">
      <dgm:prSet/>
      <dgm:spPr/>
      <dgm:t>
        <a:bodyPr/>
        <a:lstStyle/>
        <a:p>
          <a:endParaRPr lang="ru-RU"/>
        </a:p>
      </dgm:t>
    </dgm:pt>
    <dgm:pt modelId="{51888817-8357-4DAA-936D-B99E0F7941E0}" type="sibTrans" cxnId="{544342F4-0A2F-48AA-8B4D-B8964ADE554F}">
      <dgm:prSet/>
      <dgm:spPr/>
      <dgm:t>
        <a:bodyPr/>
        <a:lstStyle/>
        <a:p>
          <a:endParaRPr lang="ru-RU"/>
        </a:p>
      </dgm:t>
    </dgm:pt>
    <dgm:pt modelId="{03E19AE5-4590-4330-9255-6A915D0CED0D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2" action="ppaction://hlinksldjump"/>
            </a:rPr>
            <a:t>Единичные</a:t>
          </a:r>
          <a:r>
            <a:rPr lang="ru-RU" sz="2800" dirty="0" smtClean="0"/>
            <a:t> </a:t>
          </a:r>
          <a:r>
            <a:rPr lang="ru-RU" sz="2000" dirty="0" smtClean="0"/>
            <a:t>производственные процессы</a:t>
          </a:r>
          <a:endParaRPr lang="ru-RU" sz="2000" dirty="0"/>
        </a:p>
      </dgm:t>
    </dgm:pt>
    <dgm:pt modelId="{0CBBAC86-652D-415F-9FE8-F8EFBD382169}" type="parTrans" cxnId="{1B3AF867-6411-4FC9-AA99-752E57BE8553}">
      <dgm:prSet/>
      <dgm:spPr/>
      <dgm:t>
        <a:bodyPr/>
        <a:lstStyle/>
        <a:p>
          <a:endParaRPr lang="ru-RU"/>
        </a:p>
      </dgm:t>
    </dgm:pt>
    <dgm:pt modelId="{EEF27E0E-7549-4380-BC43-8E0007885D13}" type="sibTrans" cxnId="{1B3AF867-6411-4FC9-AA99-752E57BE8553}">
      <dgm:prSet/>
      <dgm:spPr/>
      <dgm:t>
        <a:bodyPr/>
        <a:lstStyle/>
        <a:p>
          <a:endParaRPr lang="ru-RU"/>
        </a:p>
      </dgm:t>
    </dgm:pt>
    <dgm:pt modelId="{FA4B0DD7-65AF-400D-BAC9-D33AF1C4E54C}">
      <dgm:prSet phldrT="[Текст]"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3" action="ppaction://hlinksldjump"/>
            </a:rPr>
            <a:t>Серийные </a:t>
          </a:r>
          <a:r>
            <a:rPr lang="ru-RU" sz="2000" dirty="0" smtClean="0"/>
            <a:t>производственные процессы</a:t>
          </a:r>
          <a:endParaRPr lang="ru-RU" sz="2000" dirty="0"/>
        </a:p>
      </dgm:t>
    </dgm:pt>
    <dgm:pt modelId="{5F46DD98-36C0-4A07-A6E4-42937B13009C}" type="parTrans" cxnId="{A75C36F0-0965-4F81-94C2-5CD220C3E54C}">
      <dgm:prSet/>
      <dgm:spPr/>
      <dgm:t>
        <a:bodyPr/>
        <a:lstStyle/>
        <a:p>
          <a:endParaRPr lang="ru-RU"/>
        </a:p>
      </dgm:t>
    </dgm:pt>
    <dgm:pt modelId="{790074DA-3B94-41AA-B58F-2D4D810491F4}" type="sibTrans" cxnId="{A75C36F0-0965-4F81-94C2-5CD220C3E54C}">
      <dgm:prSet/>
      <dgm:spPr/>
      <dgm:t>
        <a:bodyPr/>
        <a:lstStyle/>
        <a:p>
          <a:endParaRPr lang="ru-RU"/>
        </a:p>
      </dgm:t>
    </dgm:pt>
    <dgm:pt modelId="{60D4E52E-B278-44BF-A95D-E24F9985734F}">
      <dgm:prSet custT="1"/>
      <dgm:spPr/>
      <dgm:t>
        <a:bodyPr/>
        <a:lstStyle/>
        <a:p>
          <a:r>
            <a:rPr lang="ru-RU" sz="2800" dirty="0" smtClean="0">
              <a:hlinkClick xmlns:r="http://schemas.openxmlformats.org/officeDocument/2006/relationships" r:id="rId4" action="ppaction://hlinksldjump"/>
            </a:rPr>
            <a:t>Массовые </a:t>
          </a:r>
          <a:r>
            <a:rPr lang="ru-RU" sz="2000" dirty="0" smtClean="0"/>
            <a:t>производственные процессы</a:t>
          </a:r>
          <a:endParaRPr lang="ru-RU" sz="2000" dirty="0"/>
        </a:p>
      </dgm:t>
    </dgm:pt>
    <dgm:pt modelId="{BFB046AB-2736-4176-9FE6-E64135C23C19}" type="parTrans" cxnId="{B01DC1D5-D0BF-47F3-B22C-C2026BC9230C}">
      <dgm:prSet/>
      <dgm:spPr/>
      <dgm:t>
        <a:bodyPr/>
        <a:lstStyle/>
        <a:p>
          <a:endParaRPr lang="ru-RU"/>
        </a:p>
      </dgm:t>
    </dgm:pt>
    <dgm:pt modelId="{1EA5845E-9E9B-45A8-9673-E8D0E6610E5E}" type="sibTrans" cxnId="{B01DC1D5-D0BF-47F3-B22C-C2026BC9230C}">
      <dgm:prSet/>
      <dgm:spPr/>
      <dgm:t>
        <a:bodyPr/>
        <a:lstStyle/>
        <a:p>
          <a:endParaRPr lang="ru-RU"/>
        </a:p>
      </dgm:t>
    </dgm:pt>
    <dgm:pt modelId="{8C1594B4-9EBC-4A07-B616-752679343AC8}" type="pres">
      <dgm:prSet presAssocID="{4EF9C943-31DA-48B0-A44A-C1D9925B38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359E2B6-A390-4AE0-8B94-A3B4F938C40C}" type="pres">
      <dgm:prSet presAssocID="{E2C38233-5EB3-40DD-80EF-EAFAF2F092DA}" presName="hierRoot1" presStyleCnt="0"/>
      <dgm:spPr/>
    </dgm:pt>
    <dgm:pt modelId="{44273300-2C5E-43B8-8A1F-B39CC225764E}" type="pres">
      <dgm:prSet presAssocID="{E2C38233-5EB3-40DD-80EF-EAFAF2F092DA}" presName="composite" presStyleCnt="0"/>
      <dgm:spPr/>
    </dgm:pt>
    <dgm:pt modelId="{4543C2E6-7EB5-4566-83F2-FF7AE00E6BDE}" type="pres">
      <dgm:prSet presAssocID="{E2C38233-5EB3-40DD-80EF-EAFAF2F092DA}" presName="background" presStyleLbl="node0" presStyleIdx="0" presStyleCnt="1"/>
      <dgm:spPr/>
    </dgm:pt>
    <dgm:pt modelId="{C271559A-777D-40C1-BB5B-F780A4C3F383}" type="pres">
      <dgm:prSet presAssocID="{E2C38233-5EB3-40DD-80EF-EAFAF2F092DA}" presName="text" presStyleLbl="fgAcc0" presStyleIdx="0" presStyleCnt="1" custScaleX="314815" custScaleY="218580" custLinFactNeighborX="741" custLinFactNeighborY="-43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A5B733-8901-45A6-BD4B-9DE9986B690A}" type="pres">
      <dgm:prSet presAssocID="{E2C38233-5EB3-40DD-80EF-EAFAF2F092DA}" presName="hierChild2" presStyleCnt="0"/>
      <dgm:spPr/>
    </dgm:pt>
    <dgm:pt modelId="{1AB3947A-36FE-447D-9E9C-01C5D364AC75}" type="pres">
      <dgm:prSet presAssocID="{0CBBAC86-652D-415F-9FE8-F8EFBD38216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69A8CA44-E5BD-4D96-8491-A4FED9F04392}" type="pres">
      <dgm:prSet presAssocID="{03E19AE5-4590-4330-9255-6A915D0CED0D}" presName="hierRoot2" presStyleCnt="0"/>
      <dgm:spPr/>
    </dgm:pt>
    <dgm:pt modelId="{CDAE0CC1-FFDB-48ED-98B3-332E5E634ACA}" type="pres">
      <dgm:prSet presAssocID="{03E19AE5-4590-4330-9255-6A915D0CED0D}" presName="composite2" presStyleCnt="0"/>
      <dgm:spPr/>
    </dgm:pt>
    <dgm:pt modelId="{9772611E-B04A-49A6-A8E6-22B0C6280228}" type="pres">
      <dgm:prSet presAssocID="{03E19AE5-4590-4330-9255-6A915D0CED0D}" presName="background2" presStyleLbl="node2" presStyleIdx="0" presStyleCnt="3"/>
      <dgm:spPr/>
    </dgm:pt>
    <dgm:pt modelId="{D35D5110-ADE8-4377-9D4B-4C644BF12456}" type="pres">
      <dgm:prSet presAssocID="{03E19AE5-4590-4330-9255-6A915D0CED0D}" presName="text2" presStyleLbl="fgAcc2" presStyleIdx="0" presStyleCnt="3" custScaleX="137347" custScaleY="111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0CC65C-92BB-457D-8E7B-8B4A323C689B}" type="pres">
      <dgm:prSet presAssocID="{03E19AE5-4590-4330-9255-6A915D0CED0D}" presName="hierChild3" presStyleCnt="0"/>
      <dgm:spPr/>
    </dgm:pt>
    <dgm:pt modelId="{E33BAA58-72F0-4547-8FBB-420B5A1EA0FD}" type="pres">
      <dgm:prSet presAssocID="{5F46DD98-36C0-4A07-A6E4-42937B13009C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AF2654D-729B-43E0-B4DE-B18DC3C5390F}" type="pres">
      <dgm:prSet presAssocID="{FA4B0DD7-65AF-400D-BAC9-D33AF1C4E54C}" presName="hierRoot2" presStyleCnt="0"/>
      <dgm:spPr/>
    </dgm:pt>
    <dgm:pt modelId="{34F2F4DC-5256-43FC-A23F-DAEB93458E39}" type="pres">
      <dgm:prSet presAssocID="{FA4B0DD7-65AF-400D-BAC9-D33AF1C4E54C}" presName="composite2" presStyleCnt="0"/>
      <dgm:spPr/>
    </dgm:pt>
    <dgm:pt modelId="{B2298A56-E5D6-4C71-B2C0-CF39E623B2D0}" type="pres">
      <dgm:prSet presAssocID="{FA4B0DD7-65AF-400D-BAC9-D33AF1C4E54C}" presName="background2" presStyleLbl="node2" presStyleIdx="1" presStyleCnt="3"/>
      <dgm:spPr/>
    </dgm:pt>
    <dgm:pt modelId="{C5238AB2-F67D-4D81-8389-D5BD2D528A2F}" type="pres">
      <dgm:prSet presAssocID="{FA4B0DD7-65AF-400D-BAC9-D33AF1C4E54C}" presName="text2" presStyleLbl="fgAcc2" presStyleIdx="1" presStyleCnt="3" custScaleX="142651" custScaleY="111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4DA264-AB34-4D98-BEFC-050A41A72EF8}" type="pres">
      <dgm:prSet presAssocID="{FA4B0DD7-65AF-400D-BAC9-D33AF1C4E54C}" presName="hierChild3" presStyleCnt="0"/>
      <dgm:spPr/>
    </dgm:pt>
    <dgm:pt modelId="{A2D2AC22-5DA3-4A27-8474-8275BF9E578E}" type="pres">
      <dgm:prSet presAssocID="{BFB046AB-2736-4176-9FE6-E64135C23C19}" presName="Name10" presStyleLbl="parChTrans1D2" presStyleIdx="2" presStyleCnt="3"/>
      <dgm:spPr/>
      <dgm:t>
        <a:bodyPr/>
        <a:lstStyle/>
        <a:p>
          <a:endParaRPr lang="ru-RU"/>
        </a:p>
      </dgm:t>
    </dgm:pt>
    <dgm:pt modelId="{AE10AE10-D74F-4413-8EA6-3306BA4026AD}" type="pres">
      <dgm:prSet presAssocID="{60D4E52E-B278-44BF-A95D-E24F9985734F}" presName="hierRoot2" presStyleCnt="0"/>
      <dgm:spPr/>
    </dgm:pt>
    <dgm:pt modelId="{615FD888-9816-4E94-8AE8-8C4647992582}" type="pres">
      <dgm:prSet presAssocID="{60D4E52E-B278-44BF-A95D-E24F9985734F}" presName="composite2" presStyleCnt="0"/>
      <dgm:spPr/>
    </dgm:pt>
    <dgm:pt modelId="{62C3C06C-472A-4239-8409-1D4336462D46}" type="pres">
      <dgm:prSet presAssocID="{60D4E52E-B278-44BF-A95D-E24F9985734F}" presName="background2" presStyleLbl="node2" presStyleIdx="2" presStyleCnt="3"/>
      <dgm:spPr/>
    </dgm:pt>
    <dgm:pt modelId="{A75A7DA3-AFBD-412E-8E1D-8BB2C16C6E3B}" type="pres">
      <dgm:prSet presAssocID="{60D4E52E-B278-44BF-A95D-E24F9985734F}" presName="text2" presStyleLbl="fgAcc2" presStyleIdx="2" presStyleCnt="3" custScaleX="123635" custScaleY="111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329B9A-3B10-44D6-A3E3-141E26577A71}" type="pres">
      <dgm:prSet presAssocID="{60D4E52E-B278-44BF-A95D-E24F9985734F}" presName="hierChild3" presStyleCnt="0"/>
      <dgm:spPr/>
    </dgm:pt>
  </dgm:ptLst>
  <dgm:cxnLst>
    <dgm:cxn modelId="{1B3AF867-6411-4FC9-AA99-752E57BE8553}" srcId="{E2C38233-5EB3-40DD-80EF-EAFAF2F092DA}" destId="{03E19AE5-4590-4330-9255-6A915D0CED0D}" srcOrd="0" destOrd="0" parTransId="{0CBBAC86-652D-415F-9FE8-F8EFBD382169}" sibTransId="{EEF27E0E-7549-4380-BC43-8E0007885D13}"/>
    <dgm:cxn modelId="{D34958D8-ED37-48E6-A257-5D5022837562}" type="presOf" srcId="{60D4E52E-B278-44BF-A95D-E24F9985734F}" destId="{A75A7DA3-AFBD-412E-8E1D-8BB2C16C6E3B}" srcOrd="0" destOrd="0" presId="urn:microsoft.com/office/officeart/2005/8/layout/hierarchy1"/>
    <dgm:cxn modelId="{C28F3EBB-2D00-462B-88BF-9545A875110E}" type="presOf" srcId="{5F46DD98-36C0-4A07-A6E4-42937B13009C}" destId="{E33BAA58-72F0-4547-8FBB-420B5A1EA0FD}" srcOrd="0" destOrd="0" presId="urn:microsoft.com/office/officeart/2005/8/layout/hierarchy1"/>
    <dgm:cxn modelId="{544342F4-0A2F-48AA-8B4D-B8964ADE554F}" srcId="{4EF9C943-31DA-48B0-A44A-C1D9925B38B1}" destId="{E2C38233-5EB3-40DD-80EF-EAFAF2F092DA}" srcOrd="0" destOrd="0" parTransId="{06AE4E41-1729-4128-876F-811A5B04C2DE}" sibTransId="{51888817-8357-4DAA-936D-B99E0F7941E0}"/>
    <dgm:cxn modelId="{B84F0AE3-1A52-4EA6-ABBF-E627B8BF25F5}" type="presOf" srcId="{0CBBAC86-652D-415F-9FE8-F8EFBD382169}" destId="{1AB3947A-36FE-447D-9E9C-01C5D364AC75}" srcOrd="0" destOrd="0" presId="urn:microsoft.com/office/officeart/2005/8/layout/hierarchy1"/>
    <dgm:cxn modelId="{EDC3186C-2EF2-4486-954D-506E9FD15529}" type="presOf" srcId="{03E19AE5-4590-4330-9255-6A915D0CED0D}" destId="{D35D5110-ADE8-4377-9D4B-4C644BF12456}" srcOrd="0" destOrd="0" presId="urn:microsoft.com/office/officeart/2005/8/layout/hierarchy1"/>
    <dgm:cxn modelId="{A75C36F0-0965-4F81-94C2-5CD220C3E54C}" srcId="{E2C38233-5EB3-40DD-80EF-EAFAF2F092DA}" destId="{FA4B0DD7-65AF-400D-BAC9-D33AF1C4E54C}" srcOrd="1" destOrd="0" parTransId="{5F46DD98-36C0-4A07-A6E4-42937B13009C}" sibTransId="{790074DA-3B94-41AA-B58F-2D4D810491F4}"/>
    <dgm:cxn modelId="{B01DC1D5-D0BF-47F3-B22C-C2026BC9230C}" srcId="{E2C38233-5EB3-40DD-80EF-EAFAF2F092DA}" destId="{60D4E52E-B278-44BF-A95D-E24F9985734F}" srcOrd="2" destOrd="0" parTransId="{BFB046AB-2736-4176-9FE6-E64135C23C19}" sibTransId="{1EA5845E-9E9B-45A8-9673-E8D0E6610E5E}"/>
    <dgm:cxn modelId="{CB05E1DE-782E-4303-911E-084AA29C56F7}" type="presOf" srcId="{4EF9C943-31DA-48B0-A44A-C1D9925B38B1}" destId="{8C1594B4-9EBC-4A07-B616-752679343AC8}" srcOrd="0" destOrd="0" presId="urn:microsoft.com/office/officeart/2005/8/layout/hierarchy1"/>
    <dgm:cxn modelId="{4123DA73-138F-414A-B9D9-E974724B078E}" type="presOf" srcId="{E2C38233-5EB3-40DD-80EF-EAFAF2F092DA}" destId="{C271559A-777D-40C1-BB5B-F780A4C3F383}" srcOrd="0" destOrd="0" presId="urn:microsoft.com/office/officeart/2005/8/layout/hierarchy1"/>
    <dgm:cxn modelId="{EEE2165E-C009-4175-A97D-1DAAE06C65B0}" type="presOf" srcId="{BFB046AB-2736-4176-9FE6-E64135C23C19}" destId="{A2D2AC22-5DA3-4A27-8474-8275BF9E578E}" srcOrd="0" destOrd="0" presId="urn:microsoft.com/office/officeart/2005/8/layout/hierarchy1"/>
    <dgm:cxn modelId="{355A7275-F7D3-49EE-85AF-DA617DAA8257}" type="presOf" srcId="{FA4B0DD7-65AF-400D-BAC9-D33AF1C4E54C}" destId="{C5238AB2-F67D-4D81-8389-D5BD2D528A2F}" srcOrd="0" destOrd="0" presId="urn:microsoft.com/office/officeart/2005/8/layout/hierarchy1"/>
    <dgm:cxn modelId="{7D5A66AD-1850-405E-9CDF-E528C9F5A00D}" type="presParOf" srcId="{8C1594B4-9EBC-4A07-B616-752679343AC8}" destId="{0359E2B6-A390-4AE0-8B94-A3B4F938C40C}" srcOrd="0" destOrd="0" presId="urn:microsoft.com/office/officeart/2005/8/layout/hierarchy1"/>
    <dgm:cxn modelId="{440201B8-7334-42BF-AF3F-5F69AF5C625F}" type="presParOf" srcId="{0359E2B6-A390-4AE0-8B94-A3B4F938C40C}" destId="{44273300-2C5E-43B8-8A1F-B39CC225764E}" srcOrd="0" destOrd="0" presId="urn:microsoft.com/office/officeart/2005/8/layout/hierarchy1"/>
    <dgm:cxn modelId="{6B57750D-554B-4CA9-87F5-3D711F58ACB7}" type="presParOf" srcId="{44273300-2C5E-43B8-8A1F-B39CC225764E}" destId="{4543C2E6-7EB5-4566-83F2-FF7AE00E6BDE}" srcOrd="0" destOrd="0" presId="urn:microsoft.com/office/officeart/2005/8/layout/hierarchy1"/>
    <dgm:cxn modelId="{729243C8-B051-46E6-9021-7127B80E0226}" type="presParOf" srcId="{44273300-2C5E-43B8-8A1F-B39CC225764E}" destId="{C271559A-777D-40C1-BB5B-F780A4C3F383}" srcOrd="1" destOrd="0" presId="urn:microsoft.com/office/officeart/2005/8/layout/hierarchy1"/>
    <dgm:cxn modelId="{646E9AA4-1C56-4EB2-87F4-E1EE6D696648}" type="presParOf" srcId="{0359E2B6-A390-4AE0-8B94-A3B4F938C40C}" destId="{71A5B733-8901-45A6-BD4B-9DE9986B690A}" srcOrd="1" destOrd="0" presId="urn:microsoft.com/office/officeart/2005/8/layout/hierarchy1"/>
    <dgm:cxn modelId="{0CC55963-EC50-44AC-873D-A24F1A02593F}" type="presParOf" srcId="{71A5B733-8901-45A6-BD4B-9DE9986B690A}" destId="{1AB3947A-36FE-447D-9E9C-01C5D364AC75}" srcOrd="0" destOrd="0" presId="urn:microsoft.com/office/officeart/2005/8/layout/hierarchy1"/>
    <dgm:cxn modelId="{E7C55250-8598-4D1A-9DAC-C25BCCF1E992}" type="presParOf" srcId="{71A5B733-8901-45A6-BD4B-9DE9986B690A}" destId="{69A8CA44-E5BD-4D96-8491-A4FED9F04392}" srcOrd="1" destOrd="0" presId="urn:microsoft.com/office/officeart/2005/8/layout/hierarchy1"/>
    <dgm:cxn modelId="{BB1955C1-C19B-48EF-AE5E-C85435562581}" type="presParOf" srcId="{69A8CA44-E5BD-4D96-8491-A4FED9F04392}" destId="{CDAE0CC1-FFDB-48ED-98B3-332E5E634ACA}" srcOrd="0" destOrd="0" presId="urn:microsoft.com/office/officeart/2005/8/layout/hierarchy1"/>
    <dgm:cxn modelId="{0D4317E2-7BF7-471D-92BE-B8A2D0A94B49}" type="presParOf" srcId="{CDAE0CC1-FFDB-48ED-98B3-332E5E634ACA}" destId="{9772611E-B04A-49A6-A8E6-22B0C6280228}" srcOrd="0" destOrd="0" presId="urn:microsoft.com/office/officeart/2005/8/layout/hierarchy1"/>
    <dgm:cxn modelId="{D0F9B511-659F-474C-913A-8D3ABB3A8CDD}" type="presParOf" srcId="{CDAE0CC1-FFDB-48ED-98B3-332E5E634ACA}" destId="{D35D5110-ADE8-4377-9D4B-4C644BF12456}" srcOrd="1" destOrd="0" presId="urn:microsoft.com/office/officeart/2005/8/layout/hierarchy1"/>
    <dgm:cxn modelId="{561AF656-8142-4101-BC16-8155E11E43DA}" type="presParOf" srcId="{69A8CA44-E5BD-4D96-8491-A4FED9F04392}" destId="{510CC65C-92BB-457D-8E7B-8B4A323C689B}" srcOrd="1" destOrd="0" presId="urn:microsoft.com/office/officeart/2005/8/layout/hierarchy1"/>
    <dgm:cxn modelId="{4F2FA2CD-7C2C-45BB-80B5-F86F56C8D459}" type="presParOf" srcId="{71A5B733-8901-45A6-BD4B-9DE9986B690A}" destId="{E33BAA58-72F0-4547-8FBB-420B5A1EA0FD}" srcOrd="2" destOrd="0" presId="urn:microsoft.com/office/officeart/2005/8/layout/hierarchy1"/>
    <dgm:cxn modelId="{D0BE1882-6642-4EFC-B0B6-6CF4D50900FA}" type="presParOf" srcId="{71A5B733-8901-45A6-BD4B-9DE9986B690A}" destId="{8AF2654D-729B-43E0-B4DE-B18DC3C5390F}" srcOrd="3" destOrd="0" presId="urn:microsoft.com/office/officeart/2005/8/layout/hierarchy1"/>
    <dgm:cxn modelId="{3E678A62-20C7-4AA9-873B-8D206ED175BD}" type="presParOf" srcId="{8AF2654D-729B-43E0-B4DE-B18DC3C5390F}" destId="{34F2F4DC-5256-43FC-A23F-DAEB93458E39}" srcOrd="0" destOrd="0" presId="urn:microsoft.com/office/officeart/2005/8/layout/hierarchy1"/>
    <dgm:cxn modelId="{6F8C4EB8-2FEB-4C4C-9F78-9B3C43F757A4}" type="presParOf" srcId="{34F2F4DC-5256-43FC-A23F-DAEB93458E39}" destId="{B2298A56-E5D6-4C71-B2C0-CF39E623B2D0}" srcOrd="0" destOrd="0" presId="urn:microsoft.com/office/officeart/2005/8/layout/hierarchy1"/>
    <dgm:cxn modelId="{5BBA1734-8A48-49BE-9C65-D9F051D14E16}" type="presParOf" srcId="{34F2F4DC-5256-43FC-A23F-DAEB93458E39}" destId="{C5238AB2-F67D-4D81-8389-D5BD2D528A2F}" srcOrd="1" destOrd="0" presId="urn:microsoft.com/office/officeart/2005/8/layout/hierarchy1"/>
    <dgm:cxn modelId="{09A29588-BDD8-4AA1-B2D7-4A879FD98E37}" type="presParOf" srcId="{8AF2654D-729B-43E0-B4DE-B18DC3C5390F}" destId="{304DA264-AB34-4D98-BEFC-050A41A72EF8}" srcOrd="1" destOrd="0" presId="urn:microsoft.com/office/officeart/2005/8/layout/hierarchy1"/>
    <dgm:cxn modelId="{72AC54EC-2BD5-4FED-A454-488860808E42}" type="presParOf" srcId="{71A5B733-8901-45A6-BD4B-9DE9986B690A}" destId="{A2D2AC22-5DA3-4A27-8474-8275BF9E578E}" srcOrd="4" destOrd="0" presId="urn:microsoft.com/office/officeart/2005/8/layout/hierarchy1"/>
    <dgm:cxn modelId="{87F87731-A982-4AAA-A2BB-72339C38477A}" type="presParOf" srcId="{71A5B733-8901-45A6-BD4B-9DE9986B690A}" destId="{AE10AE10-D74F-4413-8EA6-3306BA4026AD}" srcOrd="5" destOrd="0" presId="urn:microsoft.com/office/officeart/2005/8/layout/hierarchy1"/>
    <dgm:cxn modelId="{DCDC63E6-0279-4299-BCA9-38E175443B84}" type="presParOf" srcId="{AE10AE10-D74F-4413-8EA6-3306BA4026AD}" destId="{615FD888-9816-4E94-8AE8-8C4647992582}" srcOrd="0" destOrd="0" presId="urn:microsoft.com/office/officeart/2005/8/layout/hierarchy1"/>
    <dgm:cxn modelId="{88FE4ECC-06EE-407B-9452-75A249A7C2E3}" type="presParOf" srcId="{615FD888-9816-4E94-8AE8-8C4647992582}" destId="{62C3C06C-472A-4239-8409-1D4336462D46}" srcOrd="0" destOrd="0" presId="urn:microsoft.com/office/officeart/2005/8/layout/hierarchy1"/>
    <dgm:cxn modelId="{0F8CF680-B07D-4A3C-B696-EA7C1FB6E73F}" type="presParOf" srcId="{615FD888-9816-4E94-8AE8-8C4647992582}" destId="{A75A7DA3-AFBD-412E-8E1D-8BB2C16C6E3B}" srcOrd="1" destOrd="0" presId="urn:microsoft.com/office/officeart/2005/8/layout/hierarchy1"/>
    <dgm:cxn modelId="{305654F0-AF46-4AFD-A35E-A09D8C620EF3}" type="presParOf" srcId="{AE10AE10-D74F-4413-8EA6-3306BA4026AD}" destId="{76329B9A-3B10-44D6-A3E3-141E26577A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5028D66-9F9F-4B7B-BA0A-9C81543926C2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6308F4-4904-49F8-B536-67E357D3D31A}">
      <dgm:prSet phldrT="[Текст]" custT="1"/>
      <dgm:spPr/>
      <dgm:t>
        <a:bodyPr/>
        <a:lstStyle/>
        <a:p>
          <a:r>
            <a:rPr lang="ru-RU" sz="3600" i="1" dirty="0" smtClean="0"/>
            <a:t>Принцип специализации</a:t>
          </a:r>
          <a:r>
            <a:rPr lang="ru-RU" sz="3600" dirty="0" smtClean="0"/>
            <a:t> </a:t>
          </a:r>
          <a:endParaRPr lang="ru-RU" sz="3600" dirty="0"/>
        </a:p>
      </dgm:t>
    </dgm:pt>
    <dgm:pt modelId="{02BB1239-8777-4DEF-989C-A84C8721055A}" type="parTrans" cxnId="{22C77515-9D37-4C9B-A47E-E5351543BA3F}">
      <dgm:prSet/>
      <dgm:spPr/>
      <dgm:t>
        <a:bodyPr/>
        <a:lstStyle/>
        <a:p>
          <a:endParaRPr lang="ru-RU"/>
        </a:p>
      </dgm:t>
    </dgm:pt>
    <dgm:pt modelId="{A83586E5-D22D-47D6-8E78-97FD0E796733}" type="sibTrans" cxnId="{22C77515-9D37-4C9B-A47E-E5351543BA3F}">
      <dgm:prSet/>
      <dgm:spPr/>
      <dgm:t>
        <a:bodyPr/>
        <a:lstStyle/>
        <a:p>
          <a:endParaRPr lang="ru-RU"/>
        </a:p>
      </dgm:t>
    </dgm:pt>
    <dgm:pt modelId="{D88B2BB6-6AFA-49DC-82CF-9BC29485F32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i="1" dirty="0" smtClean="0"/>
            <a:t>Принцип пропорциональности</a:t>
          </a:r>
          <a:r>
            <a:rPr lang="ru-RU" sz="3200" dirty="0" smtClean="0"/>
            <a:t> </a:t>
          </a:r>
          <a:endParaRPr lang="ru-RU" sz="3200" dirty="0"/>
        </a:p>
      </dgm:t>
    </dgm:pt>
    <dgm:pt modelId="{95FDA589-8BDF-4FAE-AF8C-63F8ADC45F82}" type="parTrans" cxnId="{34C4F1A1-96B8-4A68-B44B-2B1F4ACA17AB}">
      <dgm:prSet/>
      <dgm:spPr/>
      <dgm:t>
        <a:bodyPr/>
        <a:lstStyle/>
        <a:p>
          <a:endParaRPr lang="ru-RU"/>
        </a:p>
      </dgm:t>
    </dgm:pt>
    <dgm:pt modelId="{1349DC5F-C4B3-4026-9E4C-31C4CDE3C285}" type="sibTrans" cxnId="{34C4F1A1-96B8-4A68-B44B-2B1F4ACA17AB}">
      <dgm:prSet/>
      <dgm:spPr/>
      <dgm:t>
        <a:bodyPr/>
        <a:lstStyle/>
        <a:p>
          <a:endParaRPr lang="ru-RU"/>
        </a:p>
      </dgm:t>
    </dgm:pt>
    <dgm:pt modelId="{C1FDD1AD-7461-4253-AAC0-314BD975EEF9}">
      <dgm:prSet phldrT="[Текст]" custT="1"/>
      <dgm:spPr/>
      <dgm:t>
        <a:bodyPr/>
        <a:lstStyle/>
        <a:p>
          <a:r>
            <a:rPr lang="ru-RU" sz="3600" i="1" dirty="0" smtClean="0"/>
            <a:t>Принцип параллельности </a:t>
          </a:r>
          <a:endParaRPr lang="ru-RU" sz="3600" dirty="0"/>
        </a:p>
      </dgm:t>
    </dgm:pt>
    <dgm:pt modelId="{E2E33F87-17E2-4DBF-87E8-9265ABBD3C3D}" type="parTrans" cxnId="{9AC6D756-5413-4320-92C1-6A602A485757}">
      <dgm:prSet/>
      <dgm:spPr/>
      <dgm:t>
        <a:bodyPr/>
        <a:lstStyle/>
        <a:p>
          <a:endParaRPr lang="ru-RU"/>
        </a:p>
      </dgm:t>
    </dgm:pt>
    <dgm:pt modelId="{C6F91D18-9A4E-4FCC-BF06-ACEE66CD3207}" type="sibTrans" cxnId="{9AC6D756-5413-4320-92C1-6A602A485757}">
      <dgm:prSet/>
      <dgm:spPr/>
      <dgm:t>
        <a:bodyPr/>
        <a:lstStyle/>
        <a:p>
          <a:endParaRPr lang="ru-RU"/>
        </a:p>
      </dgm:t>
    </dgm:pt>
    <dgm:pt modelId="{9936ADDA-5D38-42B3-9BFE-56E52CDD37C4}">
      <dgm:prSet custT="1"/>
      <dgm:spPr/>
      <dgm:t>
        <a:bodyPr/>
        <a:lstStyle/>
        <a:p>
          <a:r>
            <a:rPr lang="ru-RU" sz="3600" i="1" dirty="0" smtClean="0"/>
            <a:t>Принцип </a:t>
          </a:r>
          <a:r>
            <a:rPr lang="ru-RU" sz="3600" i="1" dirty="0" err="1" smtClean="0"/>
            <a:t>прямоточности</a:t>
          </a:r>
          <a:r>
            <a:rPr lang="ru-RU" sz="3600" i="1" dirty="0" smtClean="0"/>
            <a:t> </a:t>
          </a:r>
          <a:r>
            <a:rPr lang="ru-RU" sz="3600" dirty="0" smtClean="0"/>
            <a:t> </a:t>
          </a:r>
          <a:endParaRPr lang="ru-RU" sz="3600" dirty="0"/>
        </a:p>
      </dgm:t>
    </dgm:pt>
    <dgm:pt modelId="{CC632CDF-4EA5-41A4-ADB7-07A54C72F8EC}" type="parTrans" cxnId="{0DA119CA-ABD0-4DB0-957D-F9E83B61D4F9}">
      <dgm:prSet/>
      <dgm:spPr/>
      <dgm:t>
        <a:bodyPr/>
        <a:lstStyle/>
        <a:p>
          <a:endParaRPr lang="ru-RU"/>
        </a:p>
      </dgm:t>
    </dgm:pt>
    <dgm:pt modelId="{15C2908F-01B2-494E-865E-88DEBFB6A3AC}" type="sibTrans" cxnId="{0DA119CA-ABD0-4DB0-957D-F9E83B61D4F9}">
      <dgm:prSet/>
      <dgm:spPr/>
      <dgm:t>
        <a:bodyPr/>
        <a:lstStyle/>
        <a:p>
          <a:endParaRPr lang="ru-RU"/>
        </a:p>
      </dgm:t>
    </dgm:pt>
    <dgm:pt modelId="{4360ECC6-984A-4165-A846-EE61E46595AB}">
      <dgm:prSet custT="1"/>
      <dgm:spPr/>
      <dgm:t>
        <a:bodyPr/>
        <a:lstStyle/>
        <a:p>
          <a:r>
            <a:rPr lang="ru-RU" sz="3200" i="1" dirty="0" smtClean="0"/>
            <a:t>Принцип технической оснащенности</a:t>
          </a:r>
          <a:endParaRPr lang="ru-RU" sz="3200" dirty="0"/>
        </a:p>
      </dgm:t>
    </dgm:pt>
    <dgm:pt modelId="{BDC35B7A-BB7D-4B28-8DB8-38D02213FD13}" type="parTrans" cxnId="{DB28A42A-0AD1-483A-9A63-E07D9CF0DA4F}">
      <dgm:prSet/>
      <dgm:spPr/>
      <dgm:t>
        <a:bodyPr/>
        <a:lstStyle/>
        <a:p>
          <a:endParaRPr lang="ru-RU"/>
        </a:p>
      </dgm:t>
    </dgm:pt>
    <dgm:pt modelId="{28666EAE-C35E-485F-8CE3-EC436B4709F2}" type="sibTrans" cxnId="{DB28A42A-0AD1-483A-9A63-E07D9CF0DA4F}">
      <dgm:prSet/>
      <dgm:spPr/>
      <dgm:t>
        <a:bodyPr/>
        <a:lstStyle/>
        <a:p>
          <a:endParaRPr lang="ru-RU"/>
        </a:p>
      </dgm:t>
    </dgm:pt>
    <dgm:pt modelId="{9D72EB73-159C-4DAF-B035-1B369BC6922F}">
      <dgm:prSet custT="1"/>
      <dgm:spPr/>
      <dgm:t>
        <a:bodyPr/>
        <a:lstStyle/>
        <a:p>
          <a:r>
            <a:rPr lang="ru-RU" sz="3600" i="1" dirty="0" smtClean="0"/>
            <a:t>Принцип надежности </a:t>
          </a:r>
          <a:endParaRPr lang="ru-RU" sz="3600" dirty="0"/>
        </a:p>
      </dgm:t>
    </dgm:pt>
    <dgm:pt modelId="{18CF6C74-440A-4E4F-929A-1B0B79D86AD6}" type="parTrans" cxnId="{058BB0FD-ADCB-42FF-9B74-78EC62E16A02}">
      <dgm:prSet/>
      <dgm:spPr/>
      <dgm:t>
        <a:bodyPr/>
        <a:lstStyle/>
        <a:p>
          <a:endParaRPr lang="ru-RU"/>
        </a:p>
      </dgm:t>
    </dgm:pt>
    <dgm:pt modelId="{80AF02DF-C76A-473E-BF9E-07D45D2D6EA6}" type="sibTrans" cxnId="{058BB0FD-ADCB-42FF-9B74-78EC62E16A02}">
      <dgm:prSet/>
      <dgm:spPr/>
      <dgm:t>
        <a:bodyPr/>
        <a:lstStyle/>
        <a:p>
          <a:endParaRPr lang="ru-RU"/>
        </a:p>
      </dgm:t>
    </dgm:pt>
    <dgm:pt modelId="{DFF3DDC4-BD7A-4A73-AF6F-3C00A7F0588E}" type="pres">
      <dgm:prSet presAssocID="{C5028D66-9F9F-4B7B-BA0A-9C81543926C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2E627E-747C-47F6-A7B6-C4A6A1E512F6}" type="pres">
      <dgm:prSet presAssocID="{526308F4-4904-49F8-B536-67E357D3D31A}" presName="parentLin" presStyleCnt="0"/>
      <dgm:spPr/>
    </dgm:pt>
    <dgm:pt modelId="{E416E32F-14DD-4540-9E42-47061DA2FA01}" type="pres">
      <dgm:prSet presAssocID="{526308F4-4904-49F8-B536-67E357D3D31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F64451F1-208A-4AAE-BEA2-3D7FEE42F09E}" type="pres">
      <dgm:prSet presAssocID="{526308F4-4904-49F8-B536-67E357D3D31A}" presName="parentText" presStyleLbl="node1" presStyleIdx="0" presStyleCnt="6" custScaleX="105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0E4F74-8097-4717-A96E-12ACC8779E33}" type="pres">
      <dgm:prSet presAssocID="{526308F4-4904-49F8-B536-67E357D3D31A}" presName="negativeSpace" presStyleCnt="0"/>
      <dgm:spPr/>
    </dgm:pt>
    <dgm:pt modelId="{D9D10DEA-63C8-4425-98DE-59CA70CF4F11}" type="pres">
      <dgm:prSet presAssocID="{526308F4-4904-49F8-B536-67E357D3D31A}" presName="childText" presStyleLbl="conFgAcc1" presStyleIdx="0" presStyleCnt="6">
        <dgm:presLayoutVars>
          <dgm:bulletEnabled val="1"/>
        </dgm:presLayoutVars>
      </dgm:prSet>
      <dgm:spPr/>
    </dgm:pt>
    <dgm:pt modelId="{6B2FF140-5175-42E0-8ACF-C6A9FE6048AE}" type="pres">
      <dgm:prSet presAssocID="{A83586E5-D22D-47D6-8E78-97FD0E796733}" presName="spaceBetweenRectangles" presStyleCnt="0"/>
      <dgm:spPr/>
    </dgm:pt>
    <dgm:pt modelId="{5A6F9C47-8683-4DBB-BF22-3D64DA1E4A93}" type="pres">
      <dgm:prSet presAssocID="{D88B2BB6-6AFA-49DC-82CF-9BC29485F32A}" presName="parentLin" presStyleCnt="0"/>
      <dgm:spPr/>
    </dgm:pt>
    <dgm:pt modelId="{C7A87887-047F-49A8-8410-73E41A931DBF}" type="pres">
      <dgm:prSet presAssocID="{D88B2BB6-6AFA-49DC-82CF-9BC29485F32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83B2A465-2C09-430A-B44F-24C93098BB4C}" type="pres">
      <dgm:prSet presAssocID="{D88B2BB6-6AFA-49DC-82CF-9BC29485F32A}" presName="parentText" presStyleLbl="node1" presStyleIdx="1" presStyleCnt="6" custScaleX="105291" custScaleY="1695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4B2BB-B709-4F52-99E7-3452BF78DA6F}" type="pres">
      <dgm:prSet presAssocID="{D88B2BB6-6AFA-49DC-82CF-9BC29485F32A}" presName="negativeSpace" presStyleCnt="0"/>
      <dgm:spPr/>
    </dgm:pt>
    <dgm:pt modelId="{11BC5B5B-E566-430E-B9AA-BFE20B267214}" type="pres">
      <dgm:prSet presAssocID="{D88B2BB6-6AFA-49DC-82CF-9BC29485F32A}" presName="childText" presStyleLbl="conFgAcc1" presStyleIdx="1" presStyleCnt="6">
        <dgm:presLayoutVars>
          <dgm:bulletEnabled val="1"/>
        </dgm:presLayoutVars>
      </dgm:prSet>
      <dgm:spPr/>
    </dgm:pt>
    <dgm:pt modelId="{1DC72946-3C27-45B0-B988-92B7C04A7C9A}" type="pres">
      <dgm:prSet presAssocID="{1349DC5F-C4B3-4026-9E4C-31C4CDE3C285}" presName="spaceBetweenRectangles" presStyleCnt="0"/>
      <dgm:spPr/>
    </dgm:pt>
    <dgm:pt modelId="{F2F94821-DBD8-4F12-ACDF-F32CA41A58D6}" type="pres">
      <dgm:prSet presAssocID="{C1FDD1AD-7461-4253-AAC0-314BD975EEF9}" presName="parentLin" presStyleCnt="0"/>
      <dgm:spPr/>
    </dgm:pt>
    <dgm:pt modelId="{31D23E73-FB27-484B-82E1-B8CA27017289}" type="pres">
      <dgm:prSet presAssocID="{C1FDD1AD-7461-4253-AAC0-314BD975EEF9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6F506769-9856-41CC-984F-F021E1DC52FE}" type="pres">
      <dgm:prSet presAssocID="{C1FDD1AD-7461-4253-AAC0-314BD975EEF9}" presName="parentText" presStyleLbl="node1" presStyleIdx="2" presStyleCnt="6" custScaleX="105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BDB6F-57A5-4CF7-973C-2D2FA19DBE5C}" type="pres">
      <dgm:prSet presAssocID="{C1FDD1AD-7461-4253-AAC0-314BD975EEF9}" presName="negativeSpace" presStyleCnt="0"/>
      <dgm:spPr/>
    </dgm:pt>
    <dgm:pt modelId="{C0BE617F-F46C-4661-94AF-07839E8FC7B0}" type="pres">
      <dgm:prSet presAssocID="{C1FDD1AD-7461-4253-AAC0-314BD975EEF9}" presName="childText" presStyleLbl="conFgAcc1" presStyleIdx="2" presStyleCnt="6">
        <dgm:presLayoutVars>
          <dgm:bulletEnabled val="1"/>
        </dgm:presLayoutVars>
      </dgm:prSet>
      <dgm:spPr/>
    </dgm:pt>
    <dgm:pt modelId="{A7981324-A248-4407-B9E6-1DB6F12A5732}" type="pres">
      <dgm:prSet presAssocID="{C6F91D18-9A4E-4FCC-BF06-ACEE66CD3207}" presName="spaceBetweenRectangles" presStyleCnt="0"/>
      <dgm:spPr/>
    </dgm:pt>
    <dgm:pt modelId="{50060B8A-4F9C-49B4-B6BD-7A3E94F61765}" type="pres">
      <dgm:prSet presAssocID="{9936ADDA-5D38-42B3-9BFE-56E52CDD37C4}" presName="parentLin" presStyleCnt="0"/>
      <dgm:spPr/>
    </dgm:pt>
    <dgm:pt modelId="{00F67395-41D5-40F8-80E6-5FDFB97EE7FF}" type="pres">
      <dgm:prSet presAssocID="{9936ADDA-5D38-42B3-9BFE-56E52CDD37C4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149E8D4C-459D-43F6-A642-69998CAA6996}" type="pres">
      <dgm:prSet presAssocID="{9936ADDA-5D38-42B3-9BFE-56E52CDD37C4}" presName="parentText" presStyleLbl="node1" presStyleIdx="3" presStyleCnt="6" custScaleX="1052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8FD75A-85F3-41E4-81D2-E7F27F4B1969}" type="pres">
      <dgm:prSet presAssocID="{9936ADDA-5D38-42B3-9BFE-56E52CDD37C4}" presName="negativeSpace" presStyleCnt="0"/>
      <dgm:spPr/>
    </dgm:pt>
    <dgm:pt modelId="{0933E722-7048-4C86-ACBE-48BF38258BCE}" type="pres">
      <dgm:prSet presAssocID="{9936ADDA-5D38-42B3-9BFE-56E52CDD37C4}" presName="childText" presStyleLbl="conFgAcc1" presStyleIdx="3" presStyleCnt="6">
        <dgm:presLayoutVars>
          <dgm:bulletEnabled val="1"/>
        </dgm:presLayoutVars>
      </dgm:prSet>
      <dgm:spPr/>
    </dgm:pt>
    <dgm:pt modelId="{F9EDD1EE-EF60-4B2E-8322-A7D3A19CD9BC}" type="pres">
      <dgm:prSet presAssocID="{15C2908F-01B2-494E-865E-88DEBFB6A3AC}" presName="spaceBetweenRectangles" presStyleCnt="0"/>
      <dgm:spPr/>
    </dgm:pt>
    <dgm:pt modelId="{1A3E10D9-88DF-4777-89A3-6B4A8CA22B10}" type="pres">
      <dgm:prSet presAssocID="{4360ECC6-984A-4165-A846-EE61E46595AB}" presName="parentLin" presStyleCnt="0"/>
      <dgm:spPr/>
    </dgm:pt>
    <dgm:pt modelId="{5EC23A41-CEC5-497C-A551-A17D656BC941}" type="pres">
      <dgm:prSet presAssocID="{4360ECC6-984A-4165-A846-EE61E46595AB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37911F1E-C26E-4237-B283-441411490379}" type="pres">
      <dgm:prSet presAssocID="{4360ECC6-984A-4165-A846-EE61E46595AB}" presName="parentText" presStyleLbl="node1" presStyleIdx="4" presStyleCnt="6" custScaleX="105291" custScaleY="1440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1447E2-71F2-4B82-A440-A58B00A3CD8C}" type="pres">
      <dgm:prSet presAssocID="{4360ECC6-984A-4165-A846-EE61E46595AB}" presName="negativeSpace" presStyleCnt="0"/>
      <dgm:spPr/>
    </dgm:pt>
    <dgm:pt modelId="{F8295914-917F-4274-A43E-A849F916AE76}" type="pres">
      <dgm:prSet presAssocID="{4360ECC6-984A-4165-A846-EE61E46595AB}" presName="childText" presStyleLbl="conFgAcc1" presStyleIdx="4" presStyleCnt="6">
        <dgm:presLayoutVars>
          <dgm:bulletEnabled val="1"/>
        </dgm:presLayoutVars>
      </dgm:prSet>
      <dgm:spPr/>
    </dgm:pt>
    <dgm:pt modelId="{F5D1340B-3BD2-48AA-B40F-DC21D503F023}" type="pres">
      <dgm:prSet presAssocID="{28666EAE-C35E-485F-8CE3-EC436B4709F2}" presName="spaceBetweenRectangles" presStyleCnt="0"/>
      <dgm:spPr/>
    </dgm:pt>
    <dgm:pt modelId="{810A83CB-EC3F-4533-9998-E678EB05B093}" type="pres">
      <dgm:prSet presAssocID="{9D72EB73-159C-4DAF-B035-1B369BC6922F}" presName="parentLin" presStyleCnt="0"/>
      <dgm:spPr/>
    </dgm:pt>
    <dgm:pt modelId="{F8227364-C753-43AA-85BE-F96E29D331A1}" type="pres">
      <dgm:prSet presAssocID="{9D72EB73-159C-4DAF-B035-1B369BC6922F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51E078B-5F22-489B-ACC2-D88A2820ED04}" type="pres">
      <dgm:prSet presAssocID="{9D72EB73-159C-4DAF-B035-1B369BC6922F}" presName="parentText" presStyleLbl="node1" presStyleIdx="5" presStyleCnt="6" custScaleX="1052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494B2-ED30-4B11-9051-F78FD15DEF18}" type="pres">
      <dgm:prSet presAssocID="{9D72EB73-159C-4DAF-B035-1B369BC6922F}" presName="negativeSpace" presStyleCnt="0"/>
      <dgm:spPr/>
    </dgm:pt>
    <dgm:pt modelId="{D876444A-E24C-49C8-A622-8DC06FA1A39F}" type="pres">
      <dgm:prSet presAssocID="{9D72EB73-159C-4DAF-B035-1B369BC6922F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9502818-A587-403F-8963-806D96298190}" type="presOf" srcId="{4360ECC6-984A-4165-A846-EE61E46595AB}" destId="{5EC23A41-CEC5-497C-A551-A17D656BC941}" srcOrd="0" destOrd="0" presId="urn:microsoft.com/office/officeart/2005/8/layout/list1"/>
    <dgm:cxn modelId="{9AC6D756-5413-4320-92C1-6A602A485757}" srcId="{C5028D66-9F9F-4B7B-BA0A-9C81543926C2}" destId="{C1FDD1AD-7461-4253-AAC0-314BD975EEF9}" srcOrd="2" destOrd="0" parTransId="{E2E33F87-17E2-4DBF-87E8-9265ABBD3C3D}" sibTransId="{C6F91D18-9A4E-4FCC-BF06-ACEE66CD3207}"/>
    <dgm:cxn modelId="{34C4F1A1-96B8-4A68-B44B-2B1F4ACA17AB}" srcId="{C5028D66-9F9F-4B7B-BA0A-9C81543926C2}" destId="{D88B2BB6-6AFA-49DC-82CF-9BC29485F32A}" srcOrd="1" destOrd="0" parTransId="{95FDA589-8BDF-4FAE-AF8C-63F8ADC45F82}" sibTransId="{1349DC5F-C4B3-4026-9E4C-31C4CDE3C285}"/>
    <dgm:cxn modelId="{11C356A8-320E-4252-9775-64E98E47855F}" type="presOf" srcId="{D88B2BB6-6AFA-49DC-82CF-9BC29485F32A}" destId="{C7A87887-047F-49A8-8410-73E41A931DBF}" srcOrd="0" destOrd="0" presId="urn:microsoft.com/office/officeart/2005/8/layout/list1"/>
    <dgm:cxn modelId="{0DA119CA-ABD0-4DB0-957D-F9E83B61D4F9}" srcId="{C5028D66-9F9F-4B7B-BA0A-9C81543926C2}" destId="{9936ADDA-5D38-42B3-9BFE-56E52CDD37C4}" srcOrd="3" destOrd="0" parTransId="{CC632CDF-4EA5-41A4-ADB7-07A54C72F8EC}" sibTransId="{15C2908F-01B2-494E-865E-88DEBFB6A3AC}"/>
    <dgm:cxn modelId="{FA67ED0C-C0DE-42DE-B7DE-36BF0FFC2763}" type="presOf" srcId="{C5028D66-9F9F-4B7B-BA0A-9C81543926C2}" destId="{DFF3DDC4-BD7A-4A73-AF6F-3C00A7F0588E}" srcOrd="0" destOrd="0" presId="urn:microsoft.com/office/officeart/2005/8/layout/list1"/>
    <dgm:cxn modelId="{14BEB77D-1889-4C3E-8085-6044E0C88FDD}" type="presOf" srcId="{C1FDD1AD-7461-4253-AAC0-314BD975EEF9}" destId="{31D23E73-FB27-484B-82E1-B8CA27017289}" srcOrd="0" destOrd="0" presId="urn:microsoft.com/office/officeart/2005/8/layout/list1"/>
    <dgm:cxn modelId="{55DE7BED-B100-4611-BFF4-1A297FBA4204}" type="presOf" srcId="{9936ADDA-5D38-42B3-9BFE-56E52CDD37C4}" destId="{149E8D4C-459D-43F6-A642-69998CAA6996}" srcOrd="1" destOrd="0" presId="urn:microsoft.com/office/officeart/2005/8/layout/list1"/>
    <dgm:cxn modelId="{058BB0FD-ADCB-42FF-9B74-78EC62E16A02}" srcId="{C5028D66-9F9F-4B7B-BA0A-9C81543926C2}" destId="{9D72EB73-159C-4DAF-B035-1B369BC6922F}" srcOrd="5" destOrd="0" parTransId="{18CF6C74-440A-4E4F-929A-1B0B79D86AD6}" sibTransId="{80AF02DF-C76A-473E-BF9E-07D45D2D6EA6}"/>
    <dgm:cxn modelId="{BB0A3CC1-22EB-4DBF-AD00-283FD8C7AC1E}" type="presOf" srcId="{526308F4-4904-49F8-B536-67E357D3D31A}" destId="{E416E32F-14DD-4540-9E42-47061DA2FA01}" srcOrd="0" destOrd="0" presId="urn:microsoft.com/office/officeart/2005/8/layout/list1"/>
    <dgm:cxn modelId="{22C77515-9D37-4C9B-A47E-E5351543BA3F}" srcId="{C5028D66-9F9F-4B7B-BA0A-9C81543926C2}" destId="{526308F4-4904-49F8-B536-67E357D3D31A}" srcOrd="0" destOrd="0" parTransId="{02BB1239-8777-4DEF-989C-A84C8721055A}" sibTransId="{A83586E5-D22D-47D6-8E78-97FD0E796733}"/>
    <dgm:cxn modelId="{92657040-E0E7-4641-8180-D8BF1EC0F5CC}" type="presOf" srcId="{9D72EB73-159C-4DAF-B035-1B369BC6922F}" destId="{F8227364-C753-43AA-85BE-F96E29D331A1}" srcOrd="0" destOrd="0" presId="urn:microsoft.com/office/officeart/2005/8/layout/list1"/>
    <dgm:cxn modelId="{DB28A42A-0AD1-483A-9A63-E07D9CF0DA4F}" srcId="{C5028D66-9F9F-4B7B-BA0A-9C81543926C2}" destId="{4360ECC6-984A-4165-A846-EE61E46595AB}" srcOrd="4" destOrd="0" parTransId="{BDC35B7A-BB7D-4B28-8DB8-38D02213FD13}" sibTransId="{28666EAE-C35E-485F-8CE3-EC436B4709F2}"/>
    <dgm:cxn modelId="{01EDEC05-6FAF-44C8-913F-A98D61BE17A9}" type="presOf" srcId="{9D72EB73-159C-4DAF-B035-1B369BC6922F}" destId="{551E078B-5F22-489B-ACC2-D88A2820ED04}" srcOrd="1" destOrd="0" presId="urn:microsoft.com/office/officeart/2005/8/layout/list1"/>
    <dgm:cxn modelId="{88817B59-5192-4C3D-B7D3-7CF358EC68F2}" type="presOf" srcId="{C1FDD1AD-7461-4253-AAC0-314BD975EEF9}" destId="{6F506769-9856-41CC-984F-F021E1DC52FE}" srcOrd="1" destOrd="0" presId="urn:microsoft.com/office/officeart/2005/8/layout/list1"/>
    <dgm:cxn modelId="{23E77F25-0933-4DEE-9CEE-3F89914CC704}" type="presOf" srcId="{526308F4-4904-49F8-B536-67E357D3D31A}" destId="{F64451F1-208A-4AAE-BEA2-3D7FEE42F09E}" srcOrd="1" destOrd="0" presId="urn:microsoft.com/office/officeart/2005/8/layout/list1"/>
    <dgm:cxn modelId="{AE248421-FD30-4BC3-95C7-6AA96EC30574}" type="presOf" srcId="{D88B2BB6-6AFA-49DC-82CF-9BC29485F32A}" destId="{83B2A465-2C09-430A-B44F-24C93098BB4C}" srcOrd="1" destOrd="0" presId="urn:microsoft.com/office/officeart/2005/8/layout/list1"/>
    <dgm:cxn modelId="{5B618876-B6B9-4262-A803-5D80AA4B6C7E}" type="presOf" srcId="{4360ECC6-984A-4165-A846-EE61E46595AB}" destId="{37911F1E-C26E-4237-B283-441411490379}" srcOrd="1" destOrd="0" presId="urn:microsoft.com/office/officeart/2005/8/layout/list1"/>
    <dgm:cxn modelId="{9C37F12A-1730-426C-BCDA-295B86F0A4F6}" type="presOf" srcId="{9936ADDA-5D38-42B3-9BFE-56E52CDD37C4}" destId="{00F67395-41D5-40F8-80E6-5FDFB97EE7FF}" srcOrd="0" destOrd="0" presId="urn:microsoft.com/office/officeart/2005/8/layout/list1"/>
    <dgm:cxn modelId="{F0D0A8BD-BC90-41E0-B090-F31010F295FF}" type="presParOf" srcId="{DFF3DDC4-BD7A-4A73-AF6F-3C00A7F0588E}" destId="{D42E627E-747C-47F6-A7B6-C4A6A1E512F6}" srcOrd="0" destOrd="0" presId="urn:microsoft.com/office/officeart/2005/8/layout/list1"/>
    <dgm:cxn modelId="{AAF6E701-19B5-45F9-95DF-EE99D123EF52}" type="presParOf" srcId="{D42E627E-747C-47F6-A7B6-C4A6A1E512F6}" destId="{E416E32F-14DD-4540-9E42-47061DA2FA01}" srcOrd="0" destOrd="0" presId="urn:microsoft.com/office/officeart/2005/8/layout/list1"/>
    <dgm:cxn modelId="{F7F507CA-72B6-4C49-8A80-844AA2161BF4}" type="presParOf" srcId="{D42E627E-747C-47F6-A7B6-C4A6A1E512F6}" destId="{F64451F1-208A-4AAE-BEA2-3D7FEE42F09E}" srcOrd="1" destOrd="0" presId="urn:microsoft.com/office/officeart/2005/8/layout/list1"/>
    <dgm:cxn modelId="{74B17CE5-C7A4-4273-B62B-1880BD07EF5F}" type="presParOf" srcId="{DFF3DDC4-BD7A-4A73-AF6F-3C00A7F0588E}" destId="{450E4F74-8097-4717-A96E-12ACC8779E33}" srcOrd="1" destOrd="0" presId="urn:microsoft.com/office/officeart/2005/8/layout/list1"/>
    <dgm:cxn modelId="{4C9EC729-56B3-4403-842C-2F11E96D3636}" type="presParOf" srcId="{DFF3DDC4-BD7A-4A73-AF6F-3C00A7F0588E}" destId="{D9D10DEA-63C8-4425-98DE-59CA70CF4F11}" srcOrd="2" destOrd="0" presId="urn:microsoft.com/office/officeart/2005/8/layout/list1"/>
    <dgm:cxn modelId="{566DE583-696C-4BF5-878F-AFF383ED02D5}" type="presParOf" srcId="{DFF3DDC4-BD7A-4A73-AF6F-3C00A7F0588E}" destId="{6B2FF140-5175-42E0-8ACF-C6A9FE6048AE}" srcOrd="3" destOrd="0" presId="urn:microsoft.com/office/officeart/2005/8/layout/list1"/>
    <dgm:cxn modelId="{1D32E1F5-DF79-4FB7-A7E0-F922E3CA697D}" type="presParOf" srcId="{DFF3DDC4-BD7A-4A73-AF6F-3C00A7F0588E}" destId="{5A6F9C47-8683-4DBB-BF22-3D64DA1E4A93}" srcOrd="4" destOrd="0" presId="urn:microsoft.com/office/officeart/2005/8/layout/list1"/>
    <dgm:cxn modelId="{41FE87F5-B1AE-4BBE-AD81-A787395F1870}" type="presParOf" srcId="{5A6F9C47-8683-4DBB-BF22-3D64DA1E4A93}" destId="{C7A87887-047F-49A8-8410-73E41A931DBF}" srcOrd="0" destOrd="0" presId="urn:microsoft.com/office/officeart/2005/8/layout/list1"/>
    <dgm:cxn modelId="{F7FD6F27-C704-4D60-A24A-6FDA20CF5172}" type="presParOf" srcId="{5A6F9C47-8683-4DBB-BF22-3D64DA1E4A93}" destId="{83B2A465-2C09-430A-B44F-24C93098BB4C}" srcOrd="1" destOrd="0" presId="urn:microsoft.com/office/officeart/2005/8/layout/list1"/>
    <dgm:cxn modelId="{F39D34F6-8CEB-49F4-BC63-6F10B73B44D4}" type="presParOf" srcId="{DFF3DDC4-BD7A-4A73-AF6F-3C00A7F0588E}" destId="{6C14B2BB-B709-4F52-99E7-3452BF78DA6F}" srcOrd="5" destOrd="0" presId="urn:microsoft.com/office/officeart/2005/8/layout/list1"/>
    <dgm:cxn modelId="{9C41194D-77E0-4E9A-B572-FF72DC5DD8D4}" type="presParOf" srcId="{DFF3DDC4-BD7A-4A73-AF6F-3C00A7F0588E}" destId="{11BC5B5B-E566-430E-B9AA-BFE20B267214}" srcOrd="6" destOrd="0" presId="urn:microsoft.com/office/officeart/2005/8/layout/list1"/>
    <dgm:cxn modelId="{1D8E7383-460C-496D-B11B-93FFED27E1A5}" type="presParOf" srcId="{DFF3DDC4-BD7A-4A73-AF6F-3C00A7F0588E}" destId="{1DC72946-3C27-45B0-B988-92B7C04A7C9A}" srcOrd="7" destOrd="0" presId="urn:microsoft.com/office/officeart/2005/8/layout/list1"/>
    <dgm:cxn modelId="{1B1D1B3C-9CC7-4A54-971A-C047574D36DA}" type="presParOf" srcId="{DFF3DDC4-BD7A-4A73-AF6F-3C00A7F0588E}" destId="{F2F94821-DBD8-4F12-ACDF-F32CA41A58D6}" srcOrd="8" destOrd="0" presId="urn:microsoft.com/office/officeart/2005/8/layout/list1"/>
    <dgm:cxn modelId="{343F400B-037D-43EB-92E5-1502793236B5}" type="presParOf" srcId="{F2F94821-DBD8-4F12-ACDF-F32CA41A58D6}" destId="{31D23E73-FB27-484B-82E1-B8CA27017289}" srcOrd="0" destOrd="0" presId="urn:microsoft.com/office/officeart/2005/8/layout/list1"/>
    <dgm:cxn modelId="{A0460435-DE43-4AE4-BECF-2D6064B5F80C}" type="presParOf" srcId="{F2F94821-DBD8-4F12-ACDF-F32CA41A58D6}" destId="{6F506769-9856-41CC-984F-F021E1DC52FE}" srcOrd="1" destOrd="0" presId="urn:microsoft.com/office/officeart/2005/8/layout/list1"/>
    <dgm:cxn modelId="{839772C4-D09E-4204-91A5-B993BA058B09}" type="presParOf" srcId="{DFF3DDC4-BD7A-4A73-AF6F-3C00A7F0588E}" destId="{80FBDB6F-57A5-4CF7-973C-2D2FA19DBE5C}" srcOrd="9" destOrd="0" presId="urn:microsoft.com/office/officeart/2005/8/layout/list1"/>
    <dgm:cxn modelId="{C0699D0C-2173-4DBD-B161-079CD069ECE5}" type="presParOf" srcId="{DFF3DDC4-BD7A-4A73-AF6F-3C00A7F0588E}" destId="{C0BE617F-F46C-4661-94AF-07839E8FC7B0}" srcOrd="10" destOrd="0" presId="urn:microsoft.com/office/officeart/2005/8/layout/list1"/>
    <dgm:cxn modelId="{51043E95-E9E3-4C96-A653-1918E7289C6F}" type="presParOf" srcId="{DFF3DDC4-BD7A-4A73-AF6F-3C00A7F0588E}" destId="{A7981324-A248-4407-B9E6-1DB6F12A5732}" srcOrd="11" destOrd="0" presId="urn:microsoft.com/office/officeart/2005/8/layout/list1"/>
    <dgm:cxn modelId="{C2AD0F74-6C20-458B-ADAD-CA00A754FB8F}" type="presParOf" srcId="{DFF3DDC4-BD7A-4A73-AF6F-3C00A7F0588E}" destId="{50060B8A-4F9C-49B4-B6BD-7A3E94F61765}" srcOrd="12" destOrd="0" presId="urn:microsoft.com/office/officeart/2005/8/layout/list1"/>
    <dgm:cxn modelId="{E08DE718-52A4-48D9-B5FB-F1399888FA92}" type="presParOf" srcId="{50060B8A-4F9C-49B4-B6BD-7A3E94F61765}" destId="{00F67395-41D5-40F8-80E6-5FDFB97EE7FF}" srcOrd="0" destOrd="0" presId="urn:microsoft.com/office/officeart/2005/8/layout/list1"/>
    <dgm:cxn modelId="{951C10C3-8073-4913-980F-A8D2262D15B5}" type="presParOf" srcId="{50060B8A-4F9C-49B4-B6BD-7A3E94F61765}" destId="{149E8D4C-459D-43F6-A642-69998CAA6996}" srcOrd="1" destOrd="0" presId="urn:microsoft.com/office/officeart/2005/8/layout/list1"/>
    <dgm:cxn modelId="{013B9172-B887-4D59-BE4C-C5C3321D13F9}" type="presParOf" srcId="{DFF3DDC4-BD7A-4A73-AF6F-3C00A7F0588E}" destId="{6A8FD75A-85F3-41E4-81D2-E7F27F4B1969}" srcOrd="13" destOrd="0" presId="urn:microsoft.com/office/officeart/2005/8/layout/list1"/>
    <dgm:cxn modelId="{074A9CCB-66AA-40DB-A5FA-84CE87649614}" type="presParOf" srcId="{DFF3DDC4-BD7A-4A73-AF6F-3C00A7F0588E}" destId="{0933E722-7048-4C86-ACBE-48BF38258BCE}" srcOrd="14" destOrd="0" presId="urn:microsoft.com/office/officeart/2005/8/layout/list1"/>
    <dgm:cxn modelId="{F9FF5BD3-0807-4419-8465-FF7001FB2347}" type="presParOf" srcId="{DFF3DDC4-BD7A-4A73-AF6F-3C00A7F0588E}" destId="{F9EDD1EE-EF60-4B2E-8322-A7D3A19CD9BC}" srcOrd="15" destOrd="0" presId="urn:microsoft.com/office/officeart/2005/8/layout/list1"/>
    <dgm:cxn modelId="{5817D0BA-E3EE-4771-88F3-F6E5C8C42129}" type="presParOf" srcId="{DFF3DDC4-BD7A-4A73-AF6F-3C00A7F0588E}" destId="{1A3E10D9-88DF-4777-89A3-6B4A8CA22B10}" srcOrd="16" destOrd="0" presId="urn:microsoft.com/office/officeart/2005/8/layout/list1"/>
    <dgm:cxn modelId="{26E89B51-9FB1-4B9B-9B2A-AB0C55322FC0}" type="presParOf" srcId="{1A3E10D9-88DF-4777-89A3-6B4A8CA22B10}" destId="{5EC23A41-CEC5-497C-A551-A17D656BC941}" srcOrd="0" destOrd="0" presId="urn:microsoft.com/office/officeart/2005/8/layout/list1"/>
    <dgm:cxn modelId="{6E6D3583-3EEB-4039-BB9F-6A003E88A112}" type="presParOf" srcId="{1A3E10D9-88DF-4777-89A3-6B4A8CA22B10}" destId="{37911F1E-C26E-4237-B283-441411490379}" srcOrd="1" destOrd="0" presId="urn:microsoft.com/office/officeart/2005/8/layout/list1"/>
    <dgm:cxn modelId="{F48CA238-CC33-447F-BFF7-E31E9C8D48A2}" type="presParOf" srcId="{DFF3DDC4-BD7A-4A73-AF6F-3C00A7F0588E}" destId="{0A1447E2-71F2-4B82-A440-A58B00A3CD8C}" srcOrd="17" destOrd="0" presId="urn:microsoft.com/office/officeart/2005/8/layout/list1"/>
    <dgm:cxn modelId="{69CE2EE8-3F68-4D78-9390-1D05B908E5A7}" type="presParOf" srcId="{DFF3DDC4-BD7A-4A73-AF6F-3C00A7F0588E}" destId="{F8295914-917F-4274-A43E-A849F916AE76}" srcOrd="18" destOrd="0" presId="urn:microsoft.com/office/officeart/2005/8/layout/list1"/>
    <dgm:cxn modelId="{9CDEF8D5-719F-4069-9382-F817813DD9C4}" type="presParOf" srcId="{DFF3DDC4-BD7A-4A73-AF6F-3C00A7F0588E}" destId="{F5D1340B-3BD2-48AA-B40F-DC21D503F023}" srcOrd="19" destOrd="0" presId="urn:microsoft.com/office/officeart/2005/8/layout/list1"/>
    <dgm:cxn modelId="{22CB71AC-9052-4B4F-B0BB-7CE9262091F9}" type="presParOf" srcId="{DFF3DDC4-BD7A-4A73-AF6F-3C00A7F0588E}" destId="{810A83CB-EC3F-4533-9998-E678EB05B093}" srcOrd="20" destOrd="0" presId="urn:microsoft.com/office/officeart/2005/8/layout/list1"/>
    <dgm:cxn modelId="{C3344BAD-DFA0-4CEE-9398-5180B675D230}" type="presParOf" srcId="{810A83CB-EC3F-4533-9998-E678EB05B093}" destId="{F8227364-C753-43AA-85BE-F96E29D331A1}" srcOrd="0" destOrd="0" presId="urn:microsoft.com/office/officeart/2005/8/layout/list1"/>
    <dgm:cxn modelId="{B1F2B4D6-917F-4C4C-ACD9-90225A46E535}" type="presParOf" srcId="{810A83CB-EC3F-4533-9998-E678EB05B093}" destId="{551E078B-5F22-489B-ACC2-D88A2820ED04}" srcOrd="1" destOrd="0" presId="urn:microsoft.com/office/officeart/2005/8/layout/list1"/>
    <dgm:cxn modelId="{F3E99A7A-340A-4073-93F6-5B3795A7496E}" type="presParOf" srcId="{DFF3DDC4-BD7A-4A73-AF6F-3C00A7F0588E}" destId="{2B3494B2-ED30-4B11-9051-F78FD15DEF18}" srcOrd="21" destOrd="0" presId="urn:microsoft.com/office/officeart/2005/8/layout/list1"/>
    <dgm:cxn modelId="{378839EB-66FE-477A-A8AB-13398A2567B0}" type="presParOf" srcId="{DFF3DDC4-BD7A-4A73-AF6F-3C00A7F0588E}" destId="{D876444A-E24C-49C8-A622-8DC06FA1A39F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FF625F-7F4B-44ED-B039-878D3497898C}">
      <dsp:nvSpPr>
        <dsp:cNvPr id="0" name=""/>
        <dsp:cNvSpPr/>
      </dsp:nvSpPr>
      <dsp:spPr>
        <a:xfrm rot="10800000">
          <a:off x="1509420" y="1317"/>
          <a:ext cx="5117973" cy="881229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59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howjump?jump=nextslide"/>
            </a:rPr>
            <a:t>По составу готового продукта </a:t>
          </a:r>
          <a:endParaRPr lang="ru-RU" sz="2400" kern="1200" dirty="0"/>
        </a:p>
      </dsp:txBody>
      <dsp:txXfrm rot="10800000">
        <a:off x="1509420" y="1317"/>
        <a:ext cx="5117973" cy="881229"/>
      </dsp:txXfrm>
    </dsp:sp>
    <dsp:sp modelId="{6BAA0233-AEED-4CF8-8A64-80D7B2846D61}">
      <dsp:nvSpPr>
        <dsp:cNvPr id="0" name=""/>
        <dsp:cNvSpPr/>
      </dsp:nvSpPr>
      <dsp:spPr>
        <a:xfrm>
          <a:off x="1068806" y="1317"/>
          <a:ext cx="881229" cy="881229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8D9479-7AE0-458F-9E03-171D7F298203}">
      <dsp:nvSpPr>
        <dsp:cNvPr id="0" name=""/>
        <dsp:cNvSpPr/>
      </dsp:nvSpPr>
      <dsp:spPr>
        <a:xfrm rot="10800000">
          <a:off x="1509420" y="1145601"/>
          <a:ext cx="5117973" cy="881229"/>
        </a:xfrm>
        <a:prstGeom prst="homePlat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2483469"/>
              <a:satOff val="9953"/>
              <a:lumOff val="2157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59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По характеру воздействия на сырьё</a:t>
          </a:r>
          <a:endParaRPr lang="ru-RU" sz="2400" kern="1200" dirty="0"/>
        </a:p>
      </dsp:txBody>
      <dsp:txXfrm rot="10800000">
        <a:off x="1509420" y="1145601"/>
        <a:ext cx="5117973" cy="881229"/>
      </dsp:txXfrm>
    </dsp:sp>
    <dsp:sp modelId="{BF63CE3F-AEC8-4155-8E16-11E22D19404C}">
      <dsp:nvSpPr>
        <dsp:cNvPr id="0" name=""/>
        <dsp:cNvSpPr/>
      </dsp:nvSpPr>
      <dsp:spPr>
        <a:xfrm>
          <a:off x="1068806" y="1145601"/>
          <a:ext cx="881229" cy="881229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2670591"/>
              <a:satOff val="11904"/>
              <a:lumOff val="1052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9D358FE-F892-444A-8394-E7A3FD9352DD}">
      <dsp:nvSpPr>
        <dsp:cNvPr id="0" name=""/>
        <dsp:cNvSpPr/>
      </dsp:nvSpPr>
      <dsp:spPr>
        <a:xfrm rot="10800000">
          <a:off x="1509420" y="2289885"/>
          <a:ext cx="5117973" cy="881229"/>
        </a:xfrm>
        <a:prstGeom prst="homePlat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4966938"/>
              <a:satOff val="19906"/>
              <a:lumOff val="4314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59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По роли организации производства</a:t>
          </a:r>
          <a:endParaRPr lang="ru-RU" sz="2400" kern="1200" dirty="0"/>
        </a:p>
      </dsp:txBody>
      <dsp:txXfrm rot="10800000">
        <a:off x="1509420" y="2289885"/>
        <a:ext cx="5117973" cy="881229"/>
      </dsp:txXfrm>
    </dsp:sp>
    <dsp:sp modelId="{49BEFED9-1D12-48C3-89A0-F18AC456FD4C}">
      <dsp:nvSpPr>
        <dsp:cNvPr id="0" name=""/>
        <dsp:cNvSpPr/>
      </dsp:nvSpPr>
      <dsp:spPr>
        <a:xfrm>
          <a:off x="1068806" y="2289885"/>
          <a:ext cx="881229" cy="881229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5341183"/>
              <a:satOff val="23809"/>
              <a:lumOff val="2104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968AD7-6696-4D50-935E-E2C23C664E39}">
      <dsp:nvSpPr>
        <dsp:cNvPr id="0" name=""/>
        <dsp:cNvSpPr/>
      </dsp:nvSpPr>
      <dsp:spPr>
        <a:xfrm rot="10800000">
          <a:off x="1509420" y="3434168"/>
          <a:ext cx="5117973" cy="881229"/>
        </a:xfrm>
        <a:prstGeom prst="homePlat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7450407"/>
              <a:satOff val="29858"/>
              <a:lumOff val="6471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59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По степени непрерывности</a:t>
          </a:r>
          <a:endParaRPr lang="ru-RU" sz="2400" kern="1200" dirty="0"/>
        </a:p>
      </dsp:txBody>
      <dsp:txXfrm rot="10800000">
        <a:off x="1509420" y="3434168"/>
        <a:ext cx="5117973" cy="881229"/>
      </dsp:txXfrm>
    </dsp:sp>
    <dsp:sp modelId="{8E2F133D-68B6-49EC-AF34-9F1FDFF6C9F3}">
      <dsp:nvSpPr>
        <dsp:cNvPr id="0" name=""/>
        <dsp:cNvSpPr/>
      </dsp:nvSpPr>
      <dsp:spPr>
        <a:xfrm>
          <a:off x="1068806" y="3434168"/>
          <a:ext cx="881229" cy="881229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8011774"/>
              <a:satOff val="35713"/>
              <a:lumOff val="3155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344F9B-43AA-4964-AD50-D97B9FB5DDC7}">
      <dsp:nvSpPr>
        <dsp:cNvPr id="0" name=""/>
        <dsp:cNvSpPr/>
      </dsp:nvSpPr>
      <dsp:spPr>
        <a:xfrm rot="10800000">
          <a:off x="1509420" y="4578452"/>
          <a:ext cx="5117973" cy="881229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-9933876"/>
              <a:satOff val="39811"/>
              <a:lumOff val="8628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859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По типам производства</a:t>
          </a:r>
          <a:endParaRPr lang="ru-RU" sz="2400" kern="1200" dirty="0"/>
        </a:p>
      </dsp:txBody>
      <dsp:txXfrm rot="10800000">
        <a:off x="1509420" y="4578452"/>
        <a:ext cx="5117973" cy="881229"/>
      </dsp:txXfrm>
    </dsp:sp>
    <dsp:sp modelId="{A2930AFC-2AB8-464F-9DA6-C398B1A9F3CC}">
      <dsp:nvSpPr>
        <dsp:cNvPr id="0" name=""/>
        <dsp:cNvSpPr/>
      </dsp:nvSpPr>
      <dsp:spPr>
        <a:xfrm>
          <a:off x="1068806" y="4578452"/>
          <a:ext cx="881229" cy="881229"/>
        </a:xfrm>
        <a:prstGeom prst="ellipse">
          <a:avLst/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>
          <a:outerShdw blurRad="50800" dist="25000" dir="5400000" rotWithShape="0">
            <a:schemeClr val="accent5">
              <a:tint val="50000"/>
              <a:hueOff val="-10682366"/>
              <a:satOff val="47617"/>
              <a:lumOff val="4207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526102-3DBC-46A2-9E10-E6788216C182}">
      <dsp:nvSpPr>
        <dsp:cNvPr id="0" name=""/>
        <dsp:cNvSpPr/>
      </dsp:nvSpPr>
      <dsp:spPr>
        <a:xfrm>
          <a:off x="3973016" y="2435544"/>
          <a:ext cx="2908195" cy="1319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5921"/>
              </a:lnTo>
              <a:lnTo>
                <a:pt x="2908195" y="1125921"/>
              </a:lnTo>
              <a:lnTo>
                <a:pt x="2908195" y="1319060"/>
              </a:lnTo>
            </a:path>
          </a:pathLst>
        </a:custGeom>
        <a:noFill/>
        <a:ln w="4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58410-CF92-4619-AA1A-8FBA8E002EE9}">
      <dsp:nvSpPr>
        <dsp:cNvPr id="0" name=""/>
        <dsp:cNvSpPr/>
      </dsp:nvSpPr>
      <dsp:spPr>
        <a:xfrm>
          <a:off x="3854554" y="2435544"/>
          <a:ext cx="118461" cy="1319060"/>
        </a:xfrm>
        <a:custGeom>
          <a:avLst/>
          <a:gdLst/>
          <a:ahLst/>
          <a:cxnLst/>
          <a:rect l="0" t="0" r="0" b="0"/>
          <a:pathLst>
            <a:path>
              <a:moveTo>
                <a:pt x="118461" y="0"/>
              </a:moveTo>
              <a:lnTo>
                <a:pt x="118461" y="1125921"/>
              </a:lnTo>
              <a:lnTo>
                <a:pt x="0" y="1125921"/>
              </a:lnTo>
              <a:lnTo>
                <a:pt x="0" y="1319060"/>
              </a:lnTo>
            </a:path>
          </a:pathLst>
        </a:custGeom>
        <a:noFill/>
        <a:ln w="4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3912D-C84A-425E-B150-4D7847781F28}">
      <dsp:nvSpPr>
        <dsp:cNvPr id="0" name=""/>
        <dsp:cNvSpPr/>
      </dsp:nvSpPr>
      <dsp:spPr>
        <a:xfrm>
          <a:off x="1048517" y="2435544"/>
          <a:ext cx="2924498" cy="1319060"/>
        </a:xfrm>
        <a:custGeom>
          <a:avLst/>
          <a:gdLst/>
          <a:ahLst/>
          <a:cxnLst/>
          <a:rect l="0" t="0" r="0" b="0"/>
          <a:pathLst>
            <a:path>
              <a:moveTo>
                <a:pt x="2924498" y="0"/>
              </a:moveTo>
              <a:lnTo>
                <a:pt x="2924498" y="1125921"/>
              </a:lnTo>
              <a:lnTo>
                <a:pt x="0" y="1125921"/>
              </a:lnTo>
              <a:lnTo>
                <a:pt x="0" y="1319060"/>
              </a:lnTo>
            </a:path>
          </a:pathLst>
        </a:custGeom>
        <a:noFill/>
        <a:ln w="400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32A7B5-AFB4-4AC4-8913-3A0A2E137CE4}">
      <dsp:nvSpPr>
        <dsp:cNvPr id="0" name=""/>
        <dsp:cNvSpPr/>
      </dsp:nvSpPr>
      <dsp:spPr>
        <a:xfrm>
          <a:off x="987550" y="237127"/>
          <a:ext cx="5970931" cy="2198417"/>
        </a:xfrm>
        <a:prstGeom prst="roundRect">
          <a:avLst>
            <a:gd name="adj" fmla="val 10000"/>
          </a:avLst>
        </a:prstGeom>
        <a:solidFill>
          <a:srgbClr val="0AE41F">
            <a:alpha val="80000"/>
          </a:srgbClr>
        </a:solidFill>
        <a:ln>
          <a:solidFill>
            <a:srgbClr val="0AE41F"/>
          </a:solidFill>
        </a:ln>
        <a:effectLst>
          <a:outerShdw blurRad="50800" dist="25000" dir="5400000" rotWithShape="0">
            <a:schemeClr val="accent3">
              <a:alpha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268F35-813C-41DA-955B-4299AEF765E7}">
      <dsp:nvSpPr>
        <dsp:cNvPr id="0" name=""/>
        <dsp:cNvSpPr/>
      </dsp:nvSpPr>
      <dsp:spPr>
        <a:xfrm>
          <a:off x="1219201" y="457195"/>
          <a:ext cx="5970931" cy="21984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AE41F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hlinkClick xmlns:r="http://schemas.openxmlformats.org/officeDocument/2006/relationships" r:id="" action="ppaction://hlinksldjump"/>
            </a:rPr>
            <a:t>По роли в  организации производства продукции</a:t>
          </a:r>
          <a:endParaRPr lang="ru-RU" sz="3200" kern="1200" dirty="0"/>
        </a:p>
      </dsp:txBody>
      <dsp:txXfrm>
        <a:off x="1219201" y="457195"/>
        <a:ext cx="5970931" cy="2198417"/>
      </dsp:txXfrm>
    </dsp:sp>
    <dsp:sp modelId="{131FE92A-3C2E-421D-9049-65927110A54D}">
      <dsp:nvSpPr>
        <dsp:cNvPr id="0" name=""/>
        <dsp:cNvSpPr/>
      </dsp:nvSpPr>
      <dsp:spPr>
        <a:xfrm>
          <a:off x="6088" y="3754605"/>
          <a:ext cx="2084858" cy="1323885"/>
        </a:xfrm>
        <a:prstGeom prst="roundRect">
          <a:avLst>
            <a:gd name="adj" fmla="val 10000"/>
          </a:avLst>
        </a:prstGeom>
        <a:solidFill>
          <a:srgbClr val="0AE41F">
            <a:alpha val="70000"/>
          </a:srgbClr>
        </a:solidFill>
        <a:ln>
          <a:solidFill>
            <a:srgbClr val="0AE41F"/>
          </a:solidFill>
        </a:ln>
        <a:effectLst>
          <a:outerShdw blurRad="50800" dist="25000" dir="5400000" rotWithShape="0">
            <a:schemeClr val="accent3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22B24A-727D-4447-8001-7249B92649CA}">
      <dsp:nvSpPr>
        <dsp:cNvPr id="0" name=""/>
        <dsp:cNvSpPr/>
      </dsp:nvSpPr>
      <dsp:spPr>
        <a:xfrm>
          <a:off x="237739" y="3974673"/>
          <a:ext cx="2084858" cy="132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AE41F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Основные процессы производства</a:t>
          </a:r>
          <a:endParaRPr lang="ru-RU" sz="2400" kern="1200" dirty="0"/>
        </a:p>
      </dsp:txBody>
      <dsp:txXfrm>
        <a:off x="237739" y="3974673"/>
        <a:ext cx="2084858" cy="1323885"/>
      </dsp:txXfrm>
    </dsp:sp>
    <dsp:sp modelId="{6B801BCD-1B33-438A-B5AC-427FA821F142}">
      <dsp:nvSpPr>
        <dsp:cNvPr id="0" name=""/>
        <dsp:cNvSpPr/>
      </dsp:nvSpPr>
      <dsp:spPr>
        <a:xfrm>
          <a:off x="2554249" y="3754605"/>
          <a:ext cx="2600611" cy="1323885"/>
        </a:xfrm>
        <a:prstGeom prst="roundRect">
          <a:avLst>
            <a:gd name="adj" fmla="val 10000"/>
          </a:avLst>
        </a:prstGeom>
        <a:solidFill>
          <a:srgbClr val="0AE41F">
            <a:alpha val="70000"/>
          </a:srgbClr>
        </a:solidFill>
        <a:ln>
          <a:solidFill>
            <a:srgbClr val="0AE41F"/>
          </a:solidFill>
        </a:ln>
        <a:effectLst>
          <a:outerShdw blurRad="50800" dist="25000" dir="5400000" rotWithShape="0">
            <a:schemeClr val="accent3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CC3F3B-7F23-4C6A-B6ED-921C1B13B1DB}">
      <dsp:nvSpPr>
        <dsp:cNvPr id="0" name=""/>
        <dsp:cNvSpPr/>
      </dsp:nvSpPr>
      <dsp:spPr>
        <a:xfrm>
          <a:off x="2785900" y="3974673"/>
          <a:ext cx="2600611" cy="132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AE41F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Вспомогательные процессы производства</a:t>
          </a:r>
          <a:endParaRPr lang="ru-RU" sz="2400" kern="1200" dirty="0"/>
        </a:p>
      </dsp:txBody>
      <dsp:txXfrm>
        <a:off x="2785900" y="3974673"/>
        <a:ext cx="2600611" cy="1323885"/>
      </dsp:txXfrm>
    </dsp:sp>
    <dsp:sp modelId="{E46868B5-133D-4423-9311-399B725D7F2E}">
      <dsp:nvSpPr>
        <dsp:cNvPr id="0" name=""/>
        <dsp:cNvSpPr/>
      </dsp:nvSpPr>
      <dsp:spPr>
        <a:xfrm>
          <a:off x="5618162" y="3754605"/>
          <a:ext cx="2526098" cy="1323885"/>
        </a:xfrm>
        <a:prstGeom prst="roundRect">
          <a:avLst>
            <a:gd name="adj" fmla="val 10000"/>
          </a:avLst>
        </a:prstGeom>
        <a:solidFill>
          <a:srgbClr val="0AE41F">
            <a:alpha val="70000"/>
          </a:srgbClr>
        </a:solidFill>
        <a:ln>
          <a:solidFill>
            <a:srgbClr val="0AE41F"/>
          </a:solidFill>
        </a:ln>
        <a:effectLst>
          <a:outerShdw blurRad="50800" dist="25000" dir="5400000" rotWithShape="0">
            <a:schemeClr val="accent3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548969E-33C0-4D22-9479-3F9BC136DF75}">
      <dsp:nvSpPr>
        <dsp:cNvPr id="0" name=""/>
        <dsp:cNvSpPr/>
      </dsp:nvSpPr>
      <dsp:spPr>
        <a:xfrm>
          <a:off x="5849813" y="3974673"/>
          <a:ext cx="2526098" cy="13238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solidFill>
            <a:srgbClr val="0AE41F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Обслуживающие процессы производства</a:t>
          </a:r>
          <a:endParaRPr lang="ru-RU" sz="2400" kern="1200" dirty="0"/>
        </a:p>
      </dsp:txBody>
      <dsp:txXfrm>
        <a:off x="5849813" y="3974673"/>
        <a:ext cx="2526098" cy="13238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D2AC22-5DA3-4A27-8474-8275BF9E578E}">
      <dsp:nvSpPr>
        <dsp:cNvPr id="0" name=""/>
        <dsp:cNvSpPr/>
      </dsp:nvSpPr>
      <dsp:spPr>
        <a:xfrm>
          <a:off x="4476137" y="3163035"/>
          <a:ext cx="3215227" cy="112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197"/>
              </a:lnTo>
              <a:lnTo>
                <a:pt x="3215227" y="944197"/>
              </a:lnTo>
              <a:lnTo>
                <a:pt x="3215227" y="1128650"/>
              </a:lnTo>
            </a:path>
          </a:pathLst>
        </a:custGeom>
        <a:noFill/>
        <a:ln w="1143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BAA58-72F0-4547-8FBB-420B5A1EA0FD}">
      <dsp:nvSpPr>
        <dsp:cNvPr id="0" name=""/>
        <dsp:cNvSpPr/>
      </dsp:nvSpPr>
      <dsp:spPr>
        <a:xfrm>
          <a:off x="4476137" y="3163035"/>
          <a:ext cx="121755" cy="112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197"/>
              </a:lnTo>
              <a:lnTo>
                <a:pt x="121755" y="944197"/>
              </a:lnTo>
              <a:lnTo>
                <a:pt x="121755" y="1128650"/>
              </a:lnTo>
            </a:path>
          </a:pathLst>
        </a:custGeom>
        <a:noFill/>
        <a:ln w="1143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3947A-36FE-447D-9E9C-01C5D364AC75}">
      <dsp:nvSpPr>
        <dsp:cNvPr id="0" name=""/>
        <dsp:cNvSpPr/>
      </dsp:nvSpPr>
      <dsp:spPr>
        <a:xfrm>
          <a:off x="1367911" y="3163035"/>
          <a:ext cx="3108226" cy="1128650"/>
        </a:xfrm>
        <a:custGeom>
          <a:avLst/>
          <a:gdLst/>
          <a:ahLst/>
          <a:cxnLst/>
          <a:rect l="0" t="0" r="0" b="0"/>
          <a:pathLst>
            <a:path>
              <a:moveTo>
                <a:pt x="3108226" y="0"/>
              </a:moveTo>
              <a:lnTo>
                <a:pt x="3108226" y="944197"/>
              </a:lnTo>
              <a:lnTo>
                <a:pt x="0" y="944197"/>
              </a:lnTo>
              <a:lnTo>
                <a:pt x="0" y="1128650"/>
              </a:lnTo>
            </a:path>
          </a:pathLst>
        </a:custGeom>
        <a:noFill/>
        <a:ln w="1143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3C2E6-7EB5-4566-83F2-FF7AE00E6BDE}">
      <dsp:nvSpPr>
        <dsp:cNvPr id="0" name=""/>
        <dsp:cNvSpPr/>
      </dsp:nvSpPr>
      <dsp:spPr>
        <a:xfrm>
          <a:off x="1342001" y="399426"/>
          <a:ext cx="6268272" cy="27636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71559A-777D-40C1-BB5B-F780A4C3F383}">
      <dsp:nvSpPr>
        <dsp:cNvPr id="0" name=""/>
        <dsp:cNvSpPr/>
      </dsp:nvSpPr>
      <dsp:spPr>
        <a:xfrm>
          <a:off x="1563234" y="609598"/>
          <a:ext cx="6268272" cy="27636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hlinkClick xmlns:r="http://schemas.openxmlformats.org/officeDocument/2006/relationships" r:id="" action="ppaction://hlinksldjump"/>
            </a:rPr>
            <a:t>По типам производства </a:t>
          </a: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 понимается организационно-техническая характеристика производственного процесса, которая основывается на следующих признаках: количество и номенклатура выпускаемой  продукции, тип оборудования и характер загрузки рабочих мест</a:t>
          </a:r>
          <a:endParaRPr lang="ru-RU" sz="2400" kern="1200" dirty="0"/>
        </a:p>
      </dsp:txBody>
      <dsp:txXfrm>
        <a:off x="1563234" y="609598"/>
        <a:ext cx="6268272" cy="2763608"/>
      </dsp:txXfrm>
    </dsp:sp>
    <dsp:sp modelId="{9772611E-B04A-49A6-A8E6-22B0C6280228}">
      <dsp:nvSpPr>
        <dsp:cNvPr id="0" name=""/>
        <dsp:cNvSpPr/>
      </dsp:nvSpPr>
      <dsp:spPr>
        <a:xfrm>
          <a:off x="555" y="4291686"/>
          <a:ext cx="2734712" cy="1407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5D5110-ADE8-4377-9D4B-4C644BF12456}">
      <dsp:nvSpPr>
        <dsp:cNvPr id="0" name=""/>
        <dsp:cNvSpPr/>
      </dsp:nvSpPr>
      <dsp:spPr>
        <a:xfrm>
          <a:off x="221788" y="4501857"/>
          <a:ext cx="2734712" cy="1407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" action="ppaction://hlinksldjump"/>
            </a:rPr>
            <a:t>Единичные</a:t>
          </a:r>
          <a:r>
            <a:rPr lang="ru-RU" sz="2800" kern="1200" dirty="0" smtClean="0"/>
            <a:t> </a:t>
          </a:r>
          <a:r>
            <a:rPr lang="ru-RU" sz="2000" kern="1200" dirty="0" smtClean="0"/>
            <a:t>производственные процессы</a:t>
          </a:r>
          <a:endParaRPr lang="ru-RU" sz="2000" kern="1200" dirty="0"/>
        </a:p>
      </dsp:txBody>
      <dsp:txXfrm>
        <a:off x="221788" y="4501857"/>
        <a:ext cx="2734712" cy="1407141"/>
      </dsp:txXfrm>
    </dsp:sp>
    <dsp:sp modelId="{B2298A56-E5D6-4C71-B2C0-CF39E623B2D0}">
      <dsp:nvSpPr>
        <dsp:cNvPr id="0" name=""/>
        <dsp:cNvSpPr/>
      </dsp:nvSpPr>
      <dsp:spPr>
        <a:xfrm>
          <a:off x="3177733" y="4291686"/>
          <a:ext cx="2840319" cy="1407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238AB2-F67D-4D81-8389-D5BD2D528A2F}">
      <dsp:nvSpPr>
        <dsp:cNvPr id="0" name=""/>
        <dsp:cNvSpPr/>
      </dsp:nvSpPr>
      <dsp:spPr>
        <a:xfrm>
          <a:off x="3398966" y="4501857"/>
          <a:ext cx="2840319" cy="1407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" action="ppaction://hlinksldjump"/>
            </a:rPr>
            <a:t>Серийные </a:t>
          </a:r>
          <a:r>
            <a:rPr lang="ru-RU" sz="2000" kern="1200" dirty="0" smtClean="0"/>
            <a:t>производственные процессы</a:t>
          </a:r>
          <a:endParaRPr lang="ru-RU" sz="2000" kern="1200" dirty="0"/>
        </a:p>
      </dsp:txBody>
      <dsp:txXfrm>
        <a:off x="3398966" y="4501857"/>
        <a:ext cx="2840319" cy="1407141"/>
      </dsp:txXfrm>
    </dsp:sp>
    <dsp:sp modelId="{62C3C06C-472A-4239-8409-1D4336462D46}">
      <dsp:nvSpPr>
        <dsp:cNvPr id="0" name=""/>
        <dsp:cNvSpPr/>
      </dsp:nvSpPr>
      <dsp:spPr>
        <a:xfrm>
          <a:off x="6460519" y="4291686"/>
          <a:ext cx="2461692" cy="1407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6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75A7DA3-AFBD-412E-8E1D-8BB2C16C6E3B}">
      <dsp:nvSpPr>
        <dsp:cNvPr id="0" name=""/>
        <dsp:cNvSpPr/>
      </dsp:nvSpPr>
      <dsp:spPr>
        <a:xfrm>
          <a:off x="6681752" y="4501857"/>
          <a:ext cx="2461692" cy="1407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hlinkClick xmlns:r="http://schemas.openxmlformats.org/officeDocument/2006/relationships" r:id="" action="ppaction://hlinksldjump"/>
            </a:rPr>
            <a:t>Массовые </a:t>
          </a:r>
          <a:r>
            <a:rPr lang="ru-RU" sz="2000" kern="1200" dirty="0" smtClean="0"/>
            <a:t>производственные процессы</a:t>
          </a:r>
          <a:endParaRPr lang="ru-RU" sz="2000" kern="1200" dirty="0"/>
        </a:p>
      </dsp:txBody>
      <dsp:txXfrm>
        <a:off x="6681752" y="4501857"/>
        <a:ext cx="2461692" cy="140714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D10DEA-63C8-4425-98DE-59CA70CF4F11}">
      <dsp:nvSpPr>
        <dsp:cNvPr id="0" name=""/>
        <dsp:cNvSpPr/>
      </dsp:nvSpPr>
      <dsp:spPr>
        <a:xfrm>
          <a:off x="0" y="285375"/>
          <a:ext cx="7620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4451F1-208A-4AAE-BEA2-3D7FEE42F09E}">
      <dsp:nvSpPr>
        <dsp:cNvPr id="0" name=""/>
        <dsp:cNvSpPr/>
      </dsp:nvSpPr>
      <dsp:spPr>
        <a:xfrm>
          <a:off x="381000" y="4935"/>
          <a:ext cx="5616221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dirty="0" smtClean="0"/>
            <a:t>Принцип специализации</a:t>
          </a:r>
          <a:r>
            <a:rPr lang="ru-RU" sz="3600" kern="1200" dirty="0" smtClean="0"/>
            <a:t> </a:t>
          </a:r>
          <a:endParaRPr lang="ru-RU" sz="3600" kern="1200" dirty="0"/>
        </a:p>
      </dsp:txBody>
      <dsp:txXfrm>
        <a:off x="381000" y="4935"/>
        <a:ext cx="5616221" cy="560880"/>
      </dsp:txXfrm>
    </dsp:sp>
    <dsp:sp modelId="{11BC5B5B-E566-430E-B9AA-BFE20B267214}">
      <dsp:nvSpPr>
        <dsp:cNvPr id="0" name=""/>
        <dsp:cNvSpPr/>
      </dsp:nvSpPr>
      <dsp:spPr>
        <a:xfrm>
          <a:off x="0" y="1537044"/>
          <a:ext cx="7620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2A465-2C09-430A-B44F-24C93098BB4C}">
      <dsp:nvSpPr>
        <dsp:cNvPr id="0" name=""/>
        <dsp:cNvSpPr/>
      </dsp:nvSpPr>
      <dsp:spPr>
        <a:xfrm>
          <a:off x="381000" y="866775"/>
          <a:ext cx="5616221" cy="950708"/>
        </a:xfrm>
        <a:prstGeom prst="roundRect">
          <a:avLst/>
        </a:prstGeom>
        <a:solidFill>
          <a:srgbClr val="00B050"/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Принцип пропорциональности</a:t>
          </a:r>
          <a:r>
            <a:rPr lang="ru-RU" sz="3200" kern="1200" dirty="0" smtClean="0"/>
            <a:t> </a:t>
          </a:r>
          <a:endParaRPr lang="ru-RU" sz="3200" kern="1200" dirty="0"/>
        </a:p>
      </dsp:txBody>
      <dsp:txXfrm>
        <a:off x="381000" y="866775"/>
        <a:ext cx="5616221" cy="950708"/>
      </dsp:txXfrm>
    </dsp:sp>
    <dsp:sp modelId="{C0BE617F-F46C-4661-94AF-07839E8FC7B0}">
      <dsp:nvSpPr>
        <dsp:cNvPr id="0" name=""/>
        <dsp:cNvSpPr/>
      </dsp:nvSpPr>
      <dsp:spPr>
        <a:xfrm>
          <a:off x="0" y="2398884"/>
          <a:ext cx="7620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06769-9856-41CC-984F-F021E1DC52FE}">
      <dsp:nvSpPr>
        <dsp:cNvPr id="0" name=""/>
        <dsp:cNvSpPr/>
      </dsp:nvSpPr>
      <dsp:spPr>
        <a:xfrm>
          <a:off x="381000" y="2118444"/>
          <a:ext cx="5616221" cy="5608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dirty="0" smtClean="0"/>
            <a:t>Принцип параллельности </a:t>
          </a:r>
          <a:endParaRPr lang="ru-RU" sz="3600" kern="1200" dirty="0"/>
        </a:p>
      </dsp:txBody>
      <dsp:txXfrm>
        <a:off x="381000" y="2118444"/>
        <a:ext cx="5616221" cy="560880"/>
      </dsp:txXfrm>
    </dsp:sp>
    <dsp:sp modelId="{0933E722-7048-4C86-ACBE-48BF38258BCE}">
      <dsp:nvSpPr>
        <dsp:cNvPr id="0" name=""/>
        <dsp:cNvSpPr/>
      </dsp:nvSpPr>
      <dsp:spPr>
        <a:xfrm>
          <a:off x="0" y="3260724"/>
          <a:ext cx="7620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E8D4C-459D-43F6-A642-69998CAA6996}">
      <dsp:nvSpPr>
        <dsp:cNvPr id="0" name=""/>
        <dsp:cNvSpPr/>
      </dsp:nvSpPr>
      <dsp:spPr>
        <a:xfrm>
          <a:off x="381000" y="2980284"/>
          <a:ext cx="5616275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dirty="0" smtClean="0"/>
            <a:t>Принцип </a:t>
          </a:r>
          <a:r>
            <a:rPr lang="ru-RU" sz="3600" i="1" kern="1200" dirty="0" err="1" smtClean="0"/>
            <a:t>прямоточности</a:t>
          </a:r>
          <a:r>
            <a:rPr lang="ru-RU" sz="3600" i="1" kern="1200" dirty="0" smtClean="0"/>
            <a:t> </a:t>
          </a:r>
          <a:r>
            <a:rPr lang="ru-RU" sz="3600" kern="1200" dirty="0" smtClean="0"/>
            <a:t> </a:t>
          </a:r>
          <a:endParaRPr lang="ru-RU" sz="3600" kern="1200" dirty="0"/>
        </a:p>
      </dsp:txBody>
      <dsp:txXfrm>
        <a:off x="381000" y="2980284"/>
        <a:ext cx="5616275" cy="560880"/>
      </dsp:txXfrm>
    </dsp:sp>
    <dsp:sp modelId="{F8295914-917F-4274-A43E-A849F916AE76}">
      <dsp:nvSpPr>
        <dsp:cNvPr id="0" name=""/>
        <dsp:cNvSpPr/>
      </dsp:nvSpPr>
      <dsp:spPr>
        <a:xfrm>
          <a:off x="0" y="4369424"/>
          <a:ext cx="7620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11F1E-C26E-4237-B283-441411490379}">
      <dsp:nvSpPr>
        <dsp:cNvPr id="0" name=""/>
        <dsp:cNvSpPr/>
      </dsp:nvSpPr>
      <dsp:spPr>
        <a:xfrm>
          <a:off x="381000" y="3842124"/>
          <a:ext cx="5616221" cy="80774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i="1" kern="1200" dirty="0" smtClean="0"/>
            <a:t>Принцип технической оснащенности</a:t>
          </a:r>
          <a:endParaRPr lang="ru-RU" sz="3200" kern="1200" dirty="0"/>
        </a:p>
      </dsp:txBody>
      <dsp:txXfrm>
        <a:off x="381000" y="3842124"/>
        <a:ext cx="5616221" cy="807740"/>
      </dsp:txXfrm>
    </dsp:sp>
    <dsp:sp modelId="{D876444A-E24C-49C8-A622-8DC06FA1A39F}">
      <dsp:nvSpPr>
        <dsp:cNvPr id="0" name=""/>
        <dsp:cNvSpPr/>
      </dsp:nvSpPr>
      <dsp:spPr>
        <a:xfrm>
          <a:off x="0" y="5231264"/>
          <a:ext cx="76200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E078B-5F22-489B-ACC2-D88A2820ED04}">
      <dsp:nvSpPr>
        <dsp:cNvPr id="0" name=""/>
        <dsp:cNvSpPr/>
      </dsp:nvSpPr>
      <dsp:spPr>
        <a:xfrm>
          <a:off x="381000" y="4950824"/>
          <a:ext cx="5616221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i="1" kern="1200" dirty="0" smtClean="0"/>
            <a:t>Принцип надежности </a:t>
          </a:r>
          <a:endParaRPr lang="ru-RU" sz="3600" kern="1200" dirty="0"/>
        </a:p>
      </dsp:txBody>
      <dsp:txXfrm>
        <a:off x="381000" y="4950824"/>
        <a:ext cx="5616221" cy="560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EA924-274E-43AE-94B1-78BAC48E98AD}" type="datetimeFigureOut">
              <a:rPr lang="ru-RU" smtClean="0"/>
              <a:t>09.10.2009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666684-BB96-422E-801D-06DECD224E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66684-BB96-422E-801D-06DECD224E8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66684-BB96-422E-801D-06DECD224E8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66684-BB96-422E-801D-06DECD224E8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66684-BB96-422E-801D-06DECD224E8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666684-BB96-422E-801D-06DECD224E8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10/9/2009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image" Target="../media/image22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Relationship Id="rId1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26.wmf"/><Relationship Id="rId7" Type="http://schemas.openxmlformats.org/officeDocument/2006/relationships/slide" Target="slide2.xml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209800"/>
            <a:ext cx="83820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i="1" u="sng" cap="all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6700" b="1" i="1" u="sng" cap="all" dirty="0" smtClean="0">
                <a:ln w="0">
                  <a:solidFill>
                    <a:schemeClr val="tx2">
                      <a:lumMod val="75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Производственный  процесс в организации</a:t>
            </a:r>
            <a:endParaRPr lang="ru-RU" sz="6700" b="1" cap="all" dirty="0">
              <a:ln w="0">
                <a:solidFill>
                  <a:schemeClr val="tx2">
                    <a:lumMod val="75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620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dirty="0" smtClean="0"/>
              <a:t>Единичными называются производственные процессы, при  которых изготавливается продукция в небольшом объеме: имеется широкая номенклатура изделий, повторяющихся через определенное время; применяется универсальное оборудование; больший удельный все ручных операций; высокая квалификация рабочих мест. Единичное производство обеспечивает изготовление таких видов продукции, как обрабатывающие центры, турбины, прокатные станки.</a:t>
            </a:r>
          </a:p>
          <a:p>
            <a:endParaRPr lang="ru-RU" dirty="0"/>
          </a:p>
        </p:txBody>
      </p:sp>
      <p:pic>
        <p:nvPicPr>
          <p:cNvPr id="3" name="Рисунок 2" descr="1_cl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700368" cy="23812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1066800"/>
            <a:ext cx="5867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/>
              <a:t>Серийными являются процессы, при которых продукция изготавливается ограниченной номенклатурой, периодически повторяющимися партиями; оборудование специализированное при средней квалификации работников. </a:t>
            </a:r>
            <a:endParaRPr lang="ru-RU" sz="3200" dirty="0"/>
          </a:p>
        </p:txBody>
      </p:sp>
      <p:pic>
        <p:nvPicPr>
          <p:cNvPr id="3" name="Рисунок 2" descr="Laie_76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599" y="304800"/>
            <a:ext cx="846667" cy="762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09800" y="304800"/>
            <a:ext cx="487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Массовым называют такой производственный процесс, при котором изготавливаются узкая номенклатура продукции в значительных количествах в течение продолжительного периода времени; применяется высокопроизводительное специальное оборудование и допустима невысокая квалификация рабочих.</a:t>
            </a:r>
            <a:endParaRPr lang="ru-RU" sz="2800" dirty="0"/>
          </a:p>
        </p:txBody>
      </p:sp>
      <p:pic>
        <p:nvPicPr>
          <p:cNvPr id="7170" name="Picture 2" descr="C:\Program Files\Microsoft Office\MEDIA\CAGCAT10\j0293570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2" y="76200"/>
            <a:ext cx="190307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Эффективная организация производственного процесса основывается на следующих основных принципах.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066800" y="990600"/>
          <a:ext cx="7620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33400"/>
            <a:ext cx="9144000" cy="38164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b="1" i="1" dirty="0" smtClean="0"/>
              <a:t>Принцип специализации</a:t>
            </a:r>
            <a:r>
              <a:rPr lang="ru-RU" sz="3200" b="1" dirty="0" smtClean="0"/>
              <a:t> базируется на разделении труда и заключается в том, что за отдельными предприятиями, цехами, участками и рабочими местами закреплено изготовление определенной продукции; при углублении специализации происходит рост производительности труда.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1676400"/>
            <a:ext cx="8610600" cy="2831544"/>
          </a:xfrm>
          <a:prstGeom prst="rect">
            <a:avLst/>
          </a:prstGeom>
          <a:solidFill>
            <a:srgbClr val="11FF7D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b="1" i="1" dirty="0" smtClean="0"/>
              <a:t>Принцип пропорциональности</a:t>
            </a:r>
            <a:r>
              <a:rPr lang="ru-RU" sz="3200" b="1" dirty="0" smtClean="0"/>
              <a:t> выражается в равной пропускной способности всех производственных подразделений предприятия; при его несоблюдении возникают диспропорции на производстве.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143000"/>
            <a:ext cx="8001000" cy="40318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i="1" dirty="0" smtClean="0"/>
              <a:t>Принцип параллельности </a:t>
            </a:r>
            <a:r>
              <a:rPr lang="ru-RU" sz="3200" dirty="0" smtClean="0"/>
              <a:t>осуществляется при параллельном(одновременном) выполнении отдельных частей производственного процесса; чем больше одновременно изготавливается деталей(узлов), тем при прочих равных условиях меньше длительность производственного цикла.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838200"/>
            <a:ext cx="8915400" cy="501675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i="1" dirty="0" smtClean="0"/>
              <a:t>Принцип </a:t>
            </a:r>
            <a:r>
              <a:rPr lang="ru-RU" sz="3200" i="1" dirty="0" err="1" smtClean="0"/>
              <a:t>прямоточности</a:t>
            </a:r>
            <a:r>
              <a:rPr lang="ru-RU" sz="3200" i="1" dirty="0" smtClean="0"/>
              <a:t> </a:t>
            </a:r>
            <a:r>
              <a:rPr lang="ru-RU" sz="3200" dirty="0" smtClean="0"/>
              <a:t> выражается в кратчайшем пути прохождении изделия через все стадии и операции производственного процесса, начиная от запуска сырья и материалов в обработку и кончая выпуском готовой продукции; с учетом этого принципа расположение зданий на территории предприятия, а также размещение в них цехов должно обеспечивать поступательный и кратчайший поток материалов, полуфабрикатов и изделий.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838200"/>
            <a:ext cx="6858000" cy="40318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i="1" dirty="0" smtClean="0"/>
              <a:t>Принцип технической оснащенности,</a:t>
            </a:r>
            <a:r>
              <a:rPr lang="ru-RU" sz="3200" dirty="0" smtClean="0"/>
              <a:t> который заключается в максимально возможной и эффективной механизации и автоматизации производственного процесса с целью исключения тяжелого и вредного труда, а также – рациональной замены ручного труда.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 промышленности производственный процесс делится по ряду признаков.</a:t>
            </a:r>
          </a:p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1143000" y="1066800"/>
          <a:ext cx="7696200" cy="546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313" name="Picture 1" descr="C:\Program Files\Microsoft Office\MEDIA\CAGCAT10\j0199805.wmf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090161"/>
            <a:ext cx="761999" cy="76783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43000"/>
            <a:ext cx="9144000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i="1" dirty="0" smtClean="0"/>
              <a:t>Принцип надежности </a:t>
            </a:r>
            <a:r>
              <a:rPr lang="ru-RU" sz="3200" dirty="0" smtClean="0"/>
              <a:t>означает создание таких организационных условий функционирования и развития процесса производства, при котором возможности сбоев в ходе производства от установленного ритма были бы сведены к минимуму(или вовсе устранены) в целях достижения максимальных производственных результатов с минимальными затратами ресурсов.</a:t>
            </a:r>
          </a:p>
        </p:txBody>
      </p:sp>
      <p:pic>
        <p:nvPicPr>
          <p:cNvPr id="28674" name="Picture 2" descr="C:\Program Files\Microsoft Office\MEDIA\CAGCAT10\j0199805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31433"/>
            <a:ext cx="820280" cy="8265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2578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По составу готового продукта</a:t>
            </a:r>
            <a:r>
              <a:rPr lang="ru-RU" sz="3200" dirty="0" smtClean="0"/>
              <a:t> когда учитываются: физические и химические свойства продукта; конструктивные особенности. Например, производственные процессы при изготовлении минеральных удобрений отличаются от производственных процессов по изготовлению машин и оборудования.</a:t>
            </a:r>
          </a:p>
          <a:p>
            <a:endParaRPr lang="ru-RU" dirty="0"/>
          </a:p>
        </p:txBody>
      </p:sp>
      <p:pic>
        <p:nvPicPr>
          <p:cNvPr id="3" name="Рисунок 2" descr="0000695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28600"/>
            <a:ext cx="3810000" cy="6400800"/>
          </a:xfrm>
          <a:prstGeom prst="rect">
            <a:avLst/>
          </a:prstGeom>
        </p:spPr>
      </p:pic>
      <p:pic>
        <p:nvPicPr>
          <p:cNvPr id="6151" name="Picture 7" descr="C:\Program Files\Microsoft Office\MEDIA\OFFICE12\Bullets\BD10264_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253162"/>
            <a:ext cx="604838" cy="6048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3400" y="0"/>
            <a:ext cx="48006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i="1" dirty="0" smtClean="0"/>
              <a:t>По характеру воздействия</a:t>
            </a:r>
            <a:r>
              <a:rPr lang="ru-RU" sz="3200" dirty="0" smtClean="0"/>
              <a:t> на сырье и материалы производственные процессы разделяются на механические, физические, химические, биохимические и т.п. При этом каждый из этих видов производственных процессов может включать значительное количество частичных.</a:t>
            </a:r>
          </a:p>
          <a:p>
            <a:pPr algn="r"/>
            <a:endParaRPr lang="ru-RU" dirty="0"/>
          </a:p>
        </p:txBody>
      </p:sp>
      <p:pic>
        <p:nvPicPr>
          <p:cNvPr id="1026" name="Picture 2" descr="C:\Program Files\Microsoft Office\MEDIA\CAGCAT10\j03154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3142488" cy="4405357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28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657600"/>
            <a:ext cx="2282952" cy="3200400"/>
          </a:xfrm>
          <a:prstGeom prst="rect">
            <a:avLst/>
          </a:prstGeom>
          <a:noFill/>
        </p:spPr>
      </p:pic>
      <p:pic>
        <p:nvPicPr>
          <p:cNvPr id="5" name="Picture 7" descr="C:\Program Files\Microsoft Office\MEDIA\OFFICE12\Bullets\BD10264_.gi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253162"/>
            <a:ext cx="604838" cy="6048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33400" y="304800"/>
          <a:ext cx="8382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371600"/>
            <a:ext cx="57912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smtClean="0"/>
              <a:t>Основные процессы производства – это такие, в результате которых создается готовая продукция и происходит изменение формы, размеров, физических или химических свойств изделий, материалов, сырья или полуфабрикатов.</a:t>
            </a:r>
          </a:p>
          <a:p>
            <a:pPr algn="ctr"/>
            <a:endParaRPr lang="ru-RU" dirty="0"/>
          </a:p>
        </p:txBody>
      </p:sp>
      <p:pic>
        <p:nvPicPr>
          <p:cNvPr id="3074" name="Picture 2" descr="C:\Program Files\Microsoft Office\MEDIA\CAGCAT10\j023426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704271"/>
            <a:ext cx="2209800" cy="2153729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800600"/>
            <a:ext cx="1752600" cy="1863661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30414" y="0"/>
            <a:ext cx="1713586" cy="16678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C:\Program Files\Microsoft Office\MEDIA\CAGCAT10\j021685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152400"/>
            <a:ext cx="2057400" cy="1066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3429000"/>
            <a:ext cx="1661311" cy="3057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0" name="Picture 8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57600" y="152400"/>
            <a:ext cx="1600200" cy="1004721"/>
          </a:xfrm>
          <a:prstGeom prst="rect">
            <a:avLst/>
          </a:prstGeom>
          <a:noFill/>
        </p:spPr>
      </p:pic>
      <p:pic>
        <p:nvPicPr>
          <p:cNvPr id="3081" name="Picture 9" descr="C:\Program Files\Microsoft Office\MEDIA\CAGCAT10\j0211949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43877" y="5410200"/>
            <a:ext cx="1900123" cy="1165860"/>
          </a:xfrm>
          <a:prstGeom prst="rect">
            <a:avLst/>
          </a:prstGeom>
          <a:noFill/>
        </p:spPr>
      </p:pic>
      <p:pic>
        <p:nvPicPr>
          <p:cNvPr id="3082" name="Picture 10" descr="C:\Program Files\Microsoft Office\MEDIA\CAGCAT10\j0199283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03129" y="3505200"/>
            <a:ext cx="1840871" cy="1653766"/>
          </a:xfrm>
          <a:prstGeom prst="rect">
            <a:avLst/>
          </a:prstGeom>
          <a:noFill/>
        </p:spPr>
      </p:pic>
      <p:pic>
        <p:nvPicPr>
          <p:cNvPr id="3083" name="Picture 11" descr="C:\Program Files\Microsoft Office\MEDIA\CAGCAT10\j0187423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1951" y="1676400"/>
            <a:ext cx="1762049" cy="1827886"/>
          </a:xfrm>
          <a:prstGeom prst="rect">
            <a:avLst/>
          </a:prstGeom>
          <a:noFill/>
        </p:spPr>
      </p:pic>
      <p:pic>
        <p:nvPicPr>
          <p:cNvPr id="3084" name="Picture 1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800" y="1600200"/>
            <a:ext cx="1668795" cy="1676400"/>
          </a:xfrm>
          <a:prstGeom prst="rect">
            <a:avLst/>
          </a:prstGeom>
          <a:noFill/>
        </p:spPr>
      </p:pic>
      <p:pic>
        <p:nvPicPr>
          <p:cNvPr id="3086" name="Picture 14" descr="C:\Program Files\Microsoft Office\MEDIA\CAGCAT10\j0199661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438400" y="228600"/>
            <a:ext cx="1103586" cy="1066800"/>
          </a:xfrm>
          <a:prstGeom prst="rect">
            <a:avLst/>
          </a:prstGeom>
          <a:noFill/>
        </p:spPr>
      </p:pic>
      <p:pic>
        <p:nvPicPr>
          <p:cNvPr id="3087" name="Picture 15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" y="0"/>
            <a:ext cx="2280192" cy="1143000"/>
          </a:xfrm>
          <a:prstGeom prst="rect">
            <a:avLst/>
          </a:prstGeom>
          <a:noFill/>
        </p:spPr>
      </p:pic>
      <p:pic>
        <p:nvPicPr>
          <p:cNvPr id="3088" name="Picture 16" descr="C:\Program Files\Microsoft Office\MEDIA\CAGCAT10\j0149887.w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62401" y="5029200"/>
            <a:ext cx="1656924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 l="75065" t="7407"/>
          <a:stretch>
            <a:fillRect/>
          </a:stretch>
        </p:blipFill>
        <p:spPr bwMode="auto">
          <a:xfrm rot="16200000">
            <a:off x="8308774" y="764974"/>
            <a:ext cx="1137053" cy="533398"/>
          </a:xfrm>
          <a:prstGeom prst="rect">
            <a:avLst/>
          </a:prstGeom>
          <a:noFill/>
        </p:spPr>
      </p:pic>
      <p:pic>
        <p:nvPicPr>
          <p:cNvPr id="4104" name="Picture 8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 l="71723" t="7407"/>
          <a:stretch>
            <a:fillRect/>
          </a:stretch>
        </p:blipFill>
        <p:spPr bwMode="auto">
          <a:xfrm rot="5400000">
            <a:off x="-378028" y="759026"/>
            <a:ext cx="1289453" cy="533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47800" y="632222"/>
            <a:ext cx="69342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dirty="0" smtClean="0"/>
              <a:t>Вспомогательные процессы обеспечивают осуществление основных.</a:t>
            </a:r>
          </a:p>
          <a:p>
            <a:pPr lvl="0" algn="ctr"/>
            <a:endParaRPr lang="ru-RU" sz="2800" dirty="0" smtClean="0"/>
          </a:p>
          <a:p>
            <a:pPr lvl="0" algn="ctr"/>
            <a:r>
              <a:rPr lang="ru-RU" sz="2800" dirty="0" smtClean="0"/>
              <a:t> К ним относятся: изготовление инструментальной оснастки, запасных частей для ремонта оборудования своего предприятия, деталей и узлов для модернизации машин и механизмов, нестандартного оборудования, средств механизации и автоматизации технологических процессов своего предприятия и т.п.</a:t>
            </a:r>
          </a:p>
          <a:p>
            <a:pPr algn="ctr"/>
            <a:endParaRPr lang="ru-RU" dirty="0"/>
          </a:p>
        </p:txBody>
      </p:sp>
      <p:pic>
        <p:nvPicPr>
          <p:cNvPr id="4098" name="Picture 2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87" y="6205728"/>
            <a:ext cx="4560113" cy="576072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5728"/>
            <a:ext cx="4560113" cy="576072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0"/>
            <a:ext cx="4560113" cy="576072"/>
          </a:xfrm>
          <a:prstGeom prst="rect">
            <a:avLst/>
          </a:prstGeom>
          <a:noFill/>
        </p:spPr>
      </p:pic>
      <p:pic>
        <p:nvPicPr>
          <p:cNvPr id="4101" name="Picture 5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4583887" y="0"/>
            <a:ext cx="4560113" cy="576072"/>
          </a:xfrm>
          <a:prstGeom prst="rect">
            <a:avLst/>
          </a:prstGeom>
          <a:noFill/>
        </p:spPr>
      </p:pic>
      <p:pic>
        <p:nvPicPr>
          <p:cNvPr id="4102" name="Picture 6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92021" y="3680307"/>
            <a:ext cx="4560113" cy="576072"/>
          </a:xfrm>
          <a:prstGeom prst="rect">
            <a:avLst/>
          </a:prstGeom>
          <a:noFill/>
        </p:spPr>
      </p:pic>
      <p:pic>
        <p:nvPicPr>
          <p:cNvPr id="4103" name="Picture 7" descr="C:\Program Files\Microsoft Office\MEDIA\CAGCAT10\j008854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6575907" y="3604107"/>
            <a:ext cx="4560113" cy="57607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65744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Обслуживающие процессы обеспечивают осуществление основных и вспомогательных. </a:t>
            </a:r>
          </a:p>
          <a:p>
            <a:pPr lvl="0"/>
            <a:endParaRPr lang="ru-RU" sz="2800" dirty="0" smtClean="0"/>
          </a:p>
          <a:p>
            <a:pPr lvl="0" algn="ctr"/>
            <a:r>
              <a:rPr lang="ru-RU" sz="2800" dirty="0" smtClean="0"/>
              <a:t>Включают в себя: погрузку, разгрузку, транспортировку изделий; контроль качества продукции; складские операции всех видов.</a:t>
            </a:r>
          </a:p>
        </p:txBody>
      </p:sp>
      <p:pic>
        <p:nvPicPr>
          <p:cNvPr id="5122" name="Picture 2" descr="C:\Program Files\Microsoft Office\MEDIA\CAGCAT10\j019616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0"/>
            <a:ext cx="1801368" cy="1688897"/>
          </a:xfrm>
          <a:prstGeom prst="rect">
            <a:avLst/>
          </a:prstGeom>
          <a:noFill/>
        </p:spPr>
      </p:pic>
      <p:pic>
        <p:nvPicPr>
          <p:cNvPr id="5123" name="Picture 3" descr="C:\Program Files\Microsoft Office\MEDIA\CAGCAT10\j023331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1" y="3962400"/>
            <a:ext cx="2819399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4495800"/>
            <a:ext cx="2895600" cy="2318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Program Files\Microsoft Office\MEDIA\CAGCAT10\j02788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1336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097" y="3962400"/>
            <a:ext cx="2347941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C:\Program Files\Microsoft Office\MEDIA\OFFICE12\Bullets\BD10264_.gi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253162"/>
            <a:ext cx="604838" cy="6048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58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/>
              <a:t>По степени непрерывности</a:t>
            </a:r>
            <a:r>
              <a:rPr lang="ru-RU" sz="2800" dirty="0" smtClean="0"/>
              <a:t> производственные процессы подразделяются на прерывные и непрерывные. </a:t>
            </a:r>
          </a:p>
          <a:p>
            <a:r>
              <a:rPr lang="ru-RU" sz="2800" dirty="0" smtClean="0"/>
              <a:t>К непрерывным относятся производственные процессы, в которых в производственной деятельности нет перерывов и остановка оборудования может быть после завершения этого процесса. </a:t>
            </a:r>
          </a:p>
          <a:p>
            <a:r>
              <a:rPr lang="ru-RU" sz="2800" dirty="0" smtClean="0"/>
              <a:t>При прерывных – могут быть перерывы внутри производственного процесса. Например, при механической обработке перерывы на установку детали(или их загрузку), контроль качества и снятие детали(выгрузку).</a:t>
            </a:r>
          </a:p>
          <a:p>
            <a:endParaRPr lang="ru-RU" dirty="0"/>
          </a:p>
        </p:txBody>
      </p:sp>
      <p:pic>
        <p:nvPicPr>
          <p:cNvPr id="2051" name="Picture 3" descr="C:\Program Files\Microsoft Office\MEDIA\CAGCAT10\j014948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362200"/>
            <a:ext cx="2474547" cy="2514600"/>
          </a:xfrm>
          <a:prstGeom prst="rect">
            <a:avLst/>
          </a:prstGeom>
          <a:noFill/>
        </p:spPr>
      </p:pic>
      <p:pic>
        <p:nvPicPr>
          <p:cNvPr id="2052" name="Picture 4" descr="C:\Program Files\Microsoft Office\MEDIA\CAGCAT10\j015800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374920" y="3313252"/>
            <a:ext cx="6551828" cy="537667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673</Words>
  <Application>Microsoft Office PowerPoint</Application>
  <PresentationFormat>Экран (4:3)</PresentationFormat>
  <Paragraphs>48</Paragraphs>
  <Slides>20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Производственный  процесс в организации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Производственный процесс в организации</dc:title>
  <dc:creator>Екатерина Ивановна</dc:creator>
  <cp:lastModifiedBy>Денис</cp:lastModifiedBy>
  <cp:revision>15</cp:revision>
  <dcterms:created xsi:type="dcterms:W3CDTF">2009-08-05T11:12:55Z</dcterms:created>
  <dcterms:modified xsi:type="dcterms:W3CDTF">2009-10-09T13:00:30Z</dcterms:modified>
</cp:coreProperties>
</file>